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82" r:id="rId6"/>
    <p:sldId id="296" r:id="rId7"/>
    <p:sldId id="322" r:id="rId8"/>
    <p:sldId id="323" r:id="rId9"/>
    <p:sldId id="324" r:id="rId10"/>
    <p:sldId id="339" r:id="rId11"/>
    <p:sldId id="321" r:id="rId12"/>
    <p:sldId id="283" r:id="rId13"/>
    <p:sldId id="308" r:id="rId14"/>
    <p:sldId id="284" r:id="rId15"/>
    <p:sldId id="294" r:id="rId16"/>
    <p:sldId id="285" r:id="rId17"/>
    <p:sldId id="299" r:id="rId18"/>
    <p:sldId id="325" r:id="rId19"/>
    <p:sldId id="326" r:id="rId20"/>
    <p:sldId id="287" r:id="rId21"/>
    <p:sldId id="290" r:id="rId22"/>
    <p:sldId id="288" r:id="rId23"/>
    <p:sldId id="297" r:id="rId24"/>
    <p:sldId id="298" r:id="rId25"/>
    <p:sldId id="289" r:id="rId26"/>
    <p:sldId id="328" r:id="rId27"/>
    <p:sldId id="329" r:id="rId28"/>
    <p:sldId id="330" r:id="rId29"/>
    <p:sldId id="341" r:id="rId30"/>
    <p:sldId id="320" r:id="rId31"/>
    <p:sldId id="327" r:id="rId32"/>
    <p:sldId id="331" r:id="rId33"/>
    <p:sldId id="332" r:id="rId34"/>
    <p:sldId id="334" r:id="rId35"/>
    <p:sldId id="333" r:id="rId36"/>
    <p:sldId id="335" r:id="rId37"/>
    <p:sldId id="319" r:id="rId38"/>
    <p:sldId id="336" r:id="rId39"/>
    <p:sldId id="309" r:id="rId40"/>
    <p:sldId id="293" r:id="rId41"/>
    <p:sldId id="337" r:id="rId42"/>
    <p:sldId id="310" r:id="rId43"/>
    <p:sldId id="303" r:id="rId44"/>
    <p:sldId id="300" r:id="rId45"/>
    <p:sldId id="291" r:id="rId46"/>
    <p:sldId id="304" r:id="rId47"/>
    <p:sldId id="301" r:id="rId48"/>
    <p:sldId id="312" r:id="rId49"/>
    <p:sldId id="307" r:id="rId50"/>
    <p:sldId id="305" r:id="rId51"/>
    <p:sldId id="302" r:id="rId52"/>
    <p:sldId id="342" r:id="rId53"/>
    <p:sldId id="317" r:id="rId54"/>
    <p:sldId id="316" r:id="rId55"/>
    <p:sldId id="340" r:id="rId5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1F202A-9209-4177-9734-EEAD97FB8241}" v="196" dt="2023-02-10T13:20:59.24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tte de Laat" userId="15de91df-583f-4d70-b778-ea26560819e4" providerId="ADAL" clId="{A21F202A-9209-4177-9734-EEAD97FB8241}"/>
    <pc:docChg chg="undo redo custSel addSld delSld modSld sldOrd">
      <pc:chgData name="Lotte de Laat" userId="15de91df-583f-4d70-b778-ea26560819e4" providerId="ADAL" clId="{A21F202A-9209-4177-9734-EEAD97FB8241}" dt="2023-02-10T13:21:05.057" v="3672" actId="21"/>
      <pc:docMkLst>
        <pc:docMk/>
      </pc:docMkLst>
      <pc:sldChg chg="modSp mod">
        <pc:chgData name="Lotte de Laat" userId="15de91df-583f-4d70-b778-ea26560819e4" providerId="ADAL" clId="{A21F202A-9209-4177-9734-EEAD97FB8241}" dt="2023-02-07T14:36:30.006" v="274" actId="207"/>
        <pc:sldMkLst>
          <pc:docMk/>
          <pc:sldMk cId="724771964" sldId="282"/>
        </pc:sldMkLst>
        <pc:graphicFrameChg chg="modGraphic">
          <ac:chgData name="Lotte de Laat" userId="15de91df-583f-4d70-b778-ea26560819e4" providerId="ADAL" clId="{A21F202A-9209-4177-9734-EEAD97FB8241}" dt="2023-02-07T14:36:30.006" v="274" actId="207"/>
          <ac:graphicFrameMkLst>
            <pc:docMk/>
            <pc:sldMk cId="724771964" sldId="282"/>
            <ac:graphicFrameMk id="7" creationId="{E301E4D4-09EB-42FE-AC70-36D3DFBAE62B}"/>
          </ac:graphicFrameMkLst>
        </pc:graphicFrameChg>
      </pc:sldChg>
      <pc:sldChg chg="modSp mod">
        <pc:chgData name="Lotte de Laat" userId="15de91df-583f-4d70-b778-ea26560819e4" providerId="ADAL" clId="{A21F202A-9209-4177-9734-EEAD97FB8241}" dt="2023-02-10T13:13:17.656" v="3377" actId="115"/>
        <pc:sldMkLst>
          <pc:docMk/>
          <pc:sldMk cId="612598905" sldId="283"/>
        </pc:sldMkLst>
        <pc:spChg chg="mod">
          <ac:chgData name="Lotte de Laat" userId="15de91df-583f-4d70-b778-ea26560819e4" providerId="ADAL" clId="{A21F202A-9209-4177-9734-EEAD97FB8241}" dt="2023-02-10T13:13:17.656" v="3377" actId="115"/>
          <ac:spMkLst>
            <pc:docMk/>
            <pc:sldMk cId="612598905" sldId="283"/>
            <ac:spMk id="3" creationId="{BE0F41F7-521C-412E-A381-52F5C9A449EC}"/>
          </ac:spMkLst>
        </pc:spChg>
      </pc:sldChg>
      <pc:sldChg chg="addSp delSp modSp mod">
        <pc:chgData name="Lotte de Laat" userId="15de91df-583f-4d70-b778-ea26560819e4" providerId="ADAL" clId="{A21F202A-9209-4177-9734-EEAD97FB8241}" dt="2023-02-10T13:13:39.255" v="3378" actId="20577"/>
        <pc:sldMkLst>
          <pc:docMk/>
          <pc:sldMk cId="1002392621" sldId="284"/>
        </pc:sldMkLst>
        <pc:spChg chg="mod">
          <ac:chgData name="Lotte de Laat" userId="15de91df-583f-4d70-b778-ea26560819e4" providerId="ADAL" clId="{A21F202A-9209-4177-9734-EEAD97FB8241}" dt="2023-02-10T13:13:39.255" v="3378" actId="20577"/>
          <ac:spMkLst>
            <pc:docMk/>
            <pc:sldMk cId="1002392621" sldId="284"/>
            <ac:spMk id="3" creationId="{BE0F41F7-521C-412E-A381-52F5C9A449EC}"/>
          </ac:spMkLst>
        </pc:spChg>
        <pc:picChg chg="add mod">
          <ac:chgData name="Lotte de Laat" userId="15de91df-583f-4d70-b778-ea26560819e4" providerId="ADAL" clId="{A21F202A-9209-4177-9734-EEAD97FB8241}" dt="2023-02-07T14:42:31.836" v="277" actId="1076"/>
          <ac:picMkLst>
            <pc:docMk/>
            <pc:sldMk cId="1002392621" sldId="284"/>
            <ac:picMk id="1026" creationId="{8FB80934-6C88-5256-EF49-3610386DA8CA}"/>
          </ac:picMkLst>
        </pc:picChg>
        <pc:picChg chg="del">
          <ac:chgData name="Lotte de Laat" userId="15de91df-583f-4d70-b778-ea26560819e4" providerId="ADAL" clId="{A21F202A-9209-4177-9734-EEAD97FB8241}" dt="2023-02-07T14:35:59.623" v="271" actId="478"/>
          <ac:picMkLst>
            <pc:docMk/>
            <pc:sldMk cId="1002392621" sldId="284"/>
            <ac:picMk id="4098" creationId="{3D8A9DA1-F4CE-4A20-980D-C4CBF520C02C}"/>
          </ac:picMkLst>
        </pc:picChg>
      </pc:sldChg>
      <pc:sldChg chg="delSp modSp mod">
        <pc:chgData name="Lotte de Laat" userId="15de91df-583f-4d70-b778-ea26560819e4" providerId="ADAL" clId="{A21F202A-9209-4177-9734-EEAD97FB8241}" dt="2023-02-10T13:14:12.461" v="3397" actId="122"/>
        <pc:sldMkLst>
          <pc:docMk/>
          <pc:sldMk cId="3864860901" sldId="287"/>
        </pc:sldMkLst>
        <pc:spChg chg="mod">
          <ac:chgData name="Lotte de Laat" userId="15de91df-583f-4d70-b778-ea26560819e4" providerId="ADAL" clId="{A21F202A-9209-4177-9734-EEAD97FB8241}" dt="2023-02-10T12:18:03.295" v="1625" actId="313"/>
          <ac:spMkLst>
            <pc:docMk/>
            <pc:sldMk cId="3864860901" sldId="287"/>
            <ac:spMk id="2" creationId="{CECD289D-B420-477F-8C97-0D7769DCEC8C}"/>
          </ac:spMkLst>
        </pc:spChg>
        <pc:spChg chg="mod">
          <ac:chgData name="Lotte de Laat" userId="15de91df-583f-4d70-b778-ea26560819e4" providerId="ADAL" clId="{A21F202A-9209-4177-9734-EEAD97FB8241}" dt="2023-02-10T13:14:12.461" v="3397" actId="122"/>
          <ac:spMkLst>
            <pc:docMk/>
            <pc:sldMk cId="3864860901" sldId="287"/>
            <ac:spMk id="3" creationId="{0B12A6C3-621C-4219-A4D2-8460000E31BF}"/>
          </ac:spMkLst>
        </pc:spChg>
        <pc:picChg chg="del">
          <ac:chgData name="Lotte de Laat" userId="15de91df-583f-4d70-b778-ea26560819e4" providerId="ADAL" clId="{A21F202A-9209-4177-9734-EEAD97FB8241}" dt="2023-02-10T12:07:36.693" v="1421" actId="478"/>
          <ac:picMkLst>
            <pc:docMk/>
            <pc:sldMk cId="3864860901" sldId="287"/>
            <ac:picMk id="1026" creationId="{AF6F0987-3DB0-4F75-AF9B-A6547218461B}"/>
          </ac:picMkLst>
        </pc:picChg>
      </pc:sldChg>
      <pc:sldChg chg="modSp mod">
        <pc:chgData name="Lotte de Laat" userId="15de91df-583f-4d70-b778-ea26560819e4" providerId="ADAL" clId="{A21F202A-9209-4177-9734-EEAD97FB8241}" dt="2023-02-10T12:18:29.618" v="1718" actId="255"/>
        <pc:sldMkLst>
          <pc:docMk/>
          <pc:sldMk cId="459285570" sldId="288"/>
        </pc:sldMkLst>
        <pc:spChg chg="mod">
          <ac:chgData name="Lotte de Laat" userId="15de91df-583f-4d70-b778-ea26560819e4" providerId="ADAL" clId="{A21F202A-9209-4177-9734-EEAD97FB8241}" dt="2023-02-10T12:18:29.618" v="1718" actId="255"/>
          <ac:spMkLst>
            <pc:docMk/>
            <pc:sldMk cId="459285570" sldId="288"/>
            <ac:spMk id="3" creationId="{72CAE362-AD5E-4D44-B25E-39B86BD4CDB1}"/>
          </ac:spMkLst>
        </pc:spChg>
      </pc:sldChg>
      <pc:sldChg chg="modSp mod">
        <pc:chgData name="Lotte de Laat" userId="15de91df-583f-4d70-b778-ea26560819e4" providerId="ADAL" clId="{A21F202A-9209-4177-9734-EEAD97FB8241}" dt="2023-02-10T12:19:17.770" v="1737" actId="122"/>
        <pc:sldMkLst>
          <pc:docMk/>
          <pc:sldMk cId="4028767486" sldId="289"/>
        </pc:sldMkLst>
        <pc:spChg chg="mod">
          <ac:chgData name="Lotte de Laat" userId="15de91df-583f-4d70-b778-ea26560819e4" providerId="ADAL" clId="{A21F202A-9209-4177-9734-EEAD97FB8241}" dt="2023-02-10T12:19:13.738" v="1735" actId="113"/>
          <ac:spMkLst>
            <pc:docMk/>
            <pc:sldMk cId="4028767486" sldId="289"/>
            <ac:spMk id="2" creationId="{74106D75-8B4C-43A3-8F6D-F4183F960466}"/>
          </ac:spMkLst>
        </pc:spChg>
        <pc:spChg chg="mod">
          <ac:chgData name="Lotte de Laat" userId="15de91df-583f-4d70-b778-ea26560819e4" providerId="ADAL" clId="{A21F202A-9209-4177-9734-EEAD97FB8241}" dt="2023-02-10T12:19:17.770" v="1737" actId="122"/>
          <ac:spMkLst>
            <pc:docMk/>
            <pc:sldMk cId="4028767486" sldId="289"/>
            <ac:spMk id="3" creationId="{95AFF5FD-749C-4D0B-A3CD-AEC24C48C34D}"/>
          </ac:spMkLst>
        </pc:spChg>
      </pc:sldChg>
      <pc:sldChg chg="addSp delSp modSp mod ord">
        <pc:chgData name="Lotte de Laat" userId="15de91df-583f-4d70-b778-ea26560819e4" providerId="ADAL" clId="{A21F202A-9209-4177-9734-EEAD97FB8241}" dt="2023-02-10T12:23:39.355" v="2026"/>
        <pc:sldMkLst>
          <pc:docMk/>
          <pc:sldMk cId="3491411949" sldId="290"/>
        </pc:sldMkLst>
        <pc:spChg chg="del">
          <ac:chgData name="Lotte de Laat" userId="15de91df-583f-4d70-b778-ea26560819e4" providerId="ADAL" clId="{A21F202A-9209-4177-9734-EEAD97FB8241}" dt="2023-02-07T14:49:03.404" v="345"/>
          <ac:spMkLst>
            <pc:docMk/>
            <pc:sldMk cId="3491411949" sldId="290"/>
            <ac:spMk id="5" creationId="{BBC3E044-6E9F-4577-A7AB-CEF34781C9DE}"/>
          </ac:spMkLst>
        </pc:spChg>
        <pc:spChg chg="add del">
          <ac:chgData name="Lotte de Laat" userId="15de91df-583f-4d70-b778-ea26560819e4" providerId="ADAL" clId="{A21F202A-9209-4177-9734-EEAD97FB8241}" dt="2023-02-07T15:56:51.667" v="768" actId="22"/>
          <ac:spMkLst>
            <pc:docMk/>
            <pc:sldMk cId="3491411949" sldId="290"/>
            <ac:spMk id="6" creationId="{1F05DD89-5B1F-FADF-62E5-25420B7F0F2A}"/>
          </ac:spMkLst>
        </pc:spChg>
        <pc:picChg chg="add mod">
          <ac:chgData name="Lotte de Laat" userId="15de91df-583f-4d70-b778-ea26560819e4" providerId="ADAL" clId="{A21F202A-9209-4177-9734-EEAD97FB8241}" dt="2023-02-07T15:23:09.063" v="394" actId="1076"/>
          <ac:picMkLst>
            <pc:docMk/>
            <pc:sldMk cId="3491411949" sldId="290"/>
            <ac:picMk id="3" creationId="{DE5F479A-BFFA-1D87-993D-5A63C90EEEB5}"/>
          </ac:picMkLst>
        </pc:picChg>
        <pc:picChg chg="add mod">
          <ac:chgData name="Lotte de Laat" userId="15de91df-583f-4d70-b778-ea26560819e4" providerId="ADAL" clId="{A21F202A-9209-4177-9734-EEAD97FB8241}" dt="2023-02-07T15:31:50.173" v="418" actId="1076"/>
          <ac:picMkLst>
            <pc:docMk/>
            <pc:sldMk cId="3491411949" sldId="290"/>
            <ac:picMk id="2050" creationId="{FA3160D4-E862-EA3E-1A95-701ABE4D4786}"/>
          </ac:picMkLst>
        </pc:picChg>
        <pc:picChg chg="add mod">
          <ac:chgData name="Lotte de Laat" userId="15de91df-583f-4d70-b778-ea26560819e4" providerId="ADAL" clId="{A21F202A-9209-4177-9734-EEAD97FB8241}" dt="2023-02-07T15:31:42.607" v="413" actId="1076"/>
          <ac:picMkLst>
            <pc:docMk/>
            <pc:sldMk cId="3491411949" sldId="290"/>
            <ac:picMk id="2052" creationId="{7D23EB0E-2EA7-4F07-D7B6-35FFFCFFB0FE}"/>
          </ac:picMkLst>
        </pc:picChg>
        <pc:picChg chg="add mod">
          <ac:chgData name="Lotte de Laat" userId="15de91df-583f-4d70-b778-ea26560819e4" providerId="ADAL" clId="{A21F202A-9209-4177-9734-EEAD97FB8241}" dt="2023-02-07T15:23:41.404" v="399" actId="1076"/>
          <ac:picMkLst>
            <pc:docMk/>
            <pc:sldMk cId="3491411949" sldId="290"/>
            <ac:picMk id="2054" creationId="{6D8AC512-5A91-C1D3-08FC-75DB96021D45}"/>
          </ac:picMkLst>
        </pc:picChg>
        <pc:picChg chg="add mod">
          <ac:chgData name="Lotte de Laat" userId="15de91df-583f-4d70-b778-ea26560819e4" providerId="ADAL" clId="{A21F202A-9209-4177-9734-EEAD97FB8241}" dt="2023-02-07T15:31:41.019" v="412" actId="1076"/>
          <ac:picMkLst>
            <pc:docMk/>
            <pc:sldMk cId="3491411949" sldId="290"/>
            <ac:picMk id="2056" creationId="{64BC624B-9BCB-EE32-1034-ED3492930A63}"/>
          </ac:picMkLst>
        </pc:picChg>
        <pc:picChg chg="add mod">
          <ac:chgData name="Lotte de Laat" userId="15de91df-583f-4d70-b778-ea26560819e4" providerId="ADAL" clId="{A21F202A-9209-4177-9734-EEAD97FB8241}" dt="2023-02-07T15:23:10.066" v="395" actId="1076"/>
          <ac:picMkLst>
            <pc:docMk/>
            <pc:sldMk cId="3491411949" sldId="290"/>
            <ac:picMk id="2058" creationId="{D9CE903F-DC5A-CCA7-2488-707A01447234}"/>
          </ac:picMkLst>
        </pc:picChg>
        <pc:picChg chg="add mod">
          <ac:chgData name="Lotte de Laat" userId="15de91df-583f-4d70-b778-ea26560819e4" providerId="ADAL" clId="{A21F202A-9209-4177-9734-EEAD97FB8241}" dt="2023-02-07T15:23:00.528" v="387" actId="1076"/>
          <ac:picMkLst>
            <pc:docMk/>
            <pc:sldMk cId="3491411949" sldId="290"/>
            <ac:picMk id="2060" creationId="{91BCBCCA-58D9-9817-87BD-BC39097D7B21}"/>
          </ac:picMkLst>
        </pc:picChg>
        <pc:picChg chg="add mod">
          <ac:chgData name="Lotte de Laat" userId="15de91df-583f-4d70-b778-ea26560819e4" providerId="ADAL" clId="{A21F202A-9209-4177-9734-EEAD97FB8241}" dt="2023-02-07T15:31:46.685" v="416" actId="1076"/>
          <ac:picMkLst>
            <pc:docMk/>
            <pc:sldMk cId="3491411949" sldId="290"/>
            <ac:picMk id="2062" creationId="{ABB5F4B6-AF34-B157-B37C-A1A29A27334B}"/>
          </ac:picMkLst>
        </pc:picChg>
        <pc:picChg chg="add mod">
          <ac:chgData name="Lotte de Laat" userId="15de91df-583f-4d70-b778-ea26560819e4" providerId="ADAL" clId="{A21F202A-9209-4177-9734-EEAD97FB8241}" dt="2023-02-07T15:31:48.074" v="417" actId="1076"/>
          <ac:picMkLst>
            <pc:docMk/>
            <pc:sldMk cId="3491411949" sldId="290"/>
            <ac:picMk id="2064" creationId="{6A9F2925-87A8-B2CD-2864-EAA1A92199E8}"/>
          </ac:picMkLst>
        </pc:picChg>
        <pc:picChg chg="add mod">
          <ac:chgData name="Lotte de Laat" userId="15de91df-583f-4d70-b778-ea26560819e4" providerId="ADAL" clId="{A21F202A-9209-4177-9734-EEAD97FB8241}" dt="2023-02-07T15:33:35.163" v="425" actId="1076"/>
          <ac:picMkLst>
            <pc:docMk/>
            <pc:sldMk cId="3491411949" sldId="290"/>
            <ac:picMk id="2066" creationId="{6EC8AC37-8CB4-CFBF-D6C6-C8E65D9EF216}"/>
          </ac:picMkLst>
        </pc:picChg>
      </pc:sldChg>
      <pc:sldChg chg="modSp mod">
        <pc:chgData name="Lotte de Laat" userId="15de91df-583f-4d70-b778-ea26560819e4" providerId="ADAL" clId="{A21F202A-9209-4177-9734-EEAD97FB8241}" dt="2023-02-10T13:16:51.700" v="3551" actId="113"/>
        <pc:sldMkLst>
          <pc:docMk/>
          <pc:sldMk cId="762261143" sldId="291"/>
        </pc:sldMkLst>
        <pc:spChg chg="mod">
          <ac:chgData name="Lotte de Laat" userId="15de91df-583f-4d70-b778-ea26560819e4" providerId="ADAL" clId="{A21F202A-9209-4177-9734-EEAD97FB8241}" dt="2023-02-10T13:16:51.700" v="3551" actId="113"/>
          <ac:spMkLst>
            <pc:docMk/>
            <pc:sldMk cId="762261143" sldId="291"/>
            <ac:spMk id="2" creationId="{586B1060-59FB-4F74-8D53-2D6FE38F8B62}"/>
          </ac:spMkLst>
        </pc:spChg>
      </pc:sldChg>
      <pc:sldChg chg="modSp mod">
        <pc:chgData name="Lotte de Laat" userId="15de91df-583f-4d70-b778-ea26560819e4" providerId="ADAL" clId="{A21F202A-9209-4177-9734-EEAD97FB8241}" dt="2023-02-06T12:12:23.031" v="2" actId="20577"/>
        <pc:sldMkLst>
          <pc:docMk/>
          <pc:sldMk cId="1541782408" sldId="294"/>
        </pc:sldMkLst>
        <pc:spChg chg="mod">
          <ac:chgData name="Lotte de Laat" userId="15de91df-583f-4d70-b778-ea26560819e4" providerId="ADAL" clId="{A21F202A-9209-4177-9734-EEAD97FB8241}" dt="2023-02-06T12:12:23.031" v="2" actId="20577"/>
          <ac:spMkLst>
            <pc:docMk/>
            <pc:sldMk cId="1541782408" sldId="294"/>
            <ac:spMk id="3" creationId="{B98B6B42-D69B-4652-B45A-ADD57F900C1C}"/>
          </ac:spMkLst>
        </pc:spChg>
      </pc:sldChg>
      <pc:sldChg chg="del">
        <pc:chgData name="Lotte de Laat" userId="15de91df-583f-4d70-b778-ea26560819e4" providerId="ADAL" clId="{A21F202A-9209-4177-9734-EEAD97FB8241}" dt="2023-02-10T11:19:33.009" v="844" actId="2696"/>
        <pc:sldMkLst>
          <pc:docMk/>
          <pc:sldMk cId="3771549976" sldId="295"/>
        </pc:sldMkLst>
      </pc:sldChg>
      <pc:sldChg chg="modSp mod">
        <pc:chgData name="Lotte de Laat" userId="15de91df-583f-4d70-b778-ea26560819e4" providerId="ADAL" clId="{A21F202A-9209-4177-9734-EEAD97FB8241}" dt="2023-02-10T12:53:01.631" v="2532" actId="20577"/>
        <pc:sldMkLst>
          <pc:docMk/>
          <pc:sldMk cId="904873836" sldId="296"/>
        </pc:sldMkLst>
        <pc:spChg chg="mod">
          <ac:chgData name="Lotte de Laat" userId="15de91df-583f-4d70-b778-ea26560819e4" providerId="ADAL" clId="{A21F202A-9209-4177-9734-EEAD97FB8241}" dt="2023-02-10T12:53:01.631" v="2532" actId="20577"/>
          <ac:spMkLst>
            <pc:docMk/>
            <pc:sldMk cId="904873836" sldId="296"/>
            <ac:spMk id="8" creationId="{1E5324A0-832C-4BF0-9E6C-7BAE65166303}"/>
          </ac:spMkLst>
        </pc:spChg>
      </pc:sldChg>
      <pc:sldChg chg="modSp mod">
        <pc:chgData name="Lotte de Laat" userId="15de91df-583f-4d70-b778-ea26560819e4" providerId="ADAL" clId="{A21F202A-9209-4177-9734-EEAD97FB8241}" dt="2023-02-10T12:18:45.401" v="1722" actId="122"/>
        <pc:sldMkLst>
          <pc:docMk/>
          <pc:sldMk cId="3232464125" sldId="297"/>
        </pc:sldMkLst>
        <pc:spChg chg="mod">
          <ac:chgData name="Lotte de Laat" userId="15de91df-583f-4d70-b778-ea26560819e4" providerId="ADAL" clId="{A21F202A-9209-4177-9734-EEAD97FB8241}" dt="2023-02-10T12:18:45.401" v="1722" actId="122"/>
          <ac:spMkLst>
            <pc:docMk/>
            <pc:sldMk cId="3232464125" sldId="297"/>
            <ac:spMk id="3" creationId="{72CAE362-AD5E-4D44-B25E-39B86BD4CDB1}"/>
          </ac:spMkLst>
        </pc:spChg>
      </pc:sldChg>
      <pc:sldChg chg="modSp mod">
        <pc:chgData name="Lotte de Laat" userId="15de91df-583f-4d70-b778-ea26560819e4" providerId="ADAL" clId="{A21F202A-9209-4177-9734-EEAD97FB8241}" dt="2023-02-10T12:19:02.894" v="1730" actId="255"/>
        <pc:sldMkLst>
          <pc:docMk/>
          <pc:sldMk cId="1691726767" sldId="298"/>
        </pc:sldMkLst>
        <pc:spChg chg="mod">
          <ac:chgData name="Lotte de Laat" userId="15de91df-583f-4d70-b778-ea26560819e4" providerId="ADAL" clId="{A21F202A-9209-4177-9734-EEAD97FB8241}" dt="2023-02-10T12:19:02.894" v="1730" actId="255"/>
          <ac:spMkLst>
            <pc:docMk/>
            <pc:sldMk cId="1691726767" sldId="298"/>
            <ac:spMk id="3" creationId="{1F716DC9-1EC3-4D70-B380-E34DE8C83372}"/>
          </ac:spMkLst>
        </pc:spChg>
      </pc:sldChg>
      <pc:sldChg chg="modSp mod">
        <pc:chgData name="Lotte de Laat" userId="15de91df-583f-4d70-b778-ea26560819e4" providerId="ADAL" clId="{A21F202A-9209-4177-9734-EEAD97FB8241}" dt="2023-02-10T13:16:55.700" v="3552" actId="113"/>
        <pc:sldMkLst>
          <pc:docMk/>
          <pc:sldMk cId="1163252590" sldId="301"/>
        </pc:sldMkLst>
        <pc:spChg chg="mod">
          <ac:chgData name="Lotte de Laat" userId="15de91df-583f-4d70-b778-ea26560819e4" providerId="ADAL" clId="{A21F202A-9209-4177-9734-EEAD97FB8241}" dt="2023-02-10T13:16:55.700" v="3552" actId="113"/>
          <ac:spMkLst>
            <pc:docMk/>
            <pc:sldMk cId="1163252590" sldId="301"/>
            <ac:spMk id="2" creationId="{6B0C143E-6BDD-4D25-A1E9-82A23A61F1D0}"/>
          </ac:spMkLst>
        </pc:spChg>
      </pc:sldChg>
      <pc:sldChg chg="modSp mod ord">
        <pc:chgData name="Lotte de Laat" userId="15de91df-583f-4d70-b778-ea26560819e4" providerId="ADAL" clId="{A21F202A-9209-4177-9734-EEAD97FB8241}" dt="2023-02-10T13:18:33.026" v="3558"/>
        <pc:sldMkLst>
          <pc:docMk/>
          <pc:sldMk cId="1388111171" sldId="302"/>
        </pc:sldMkLst>
        <pc:spChg chg="mod">
          <ac:chgData name="Lotte de Laat" userId="15de91df-583f-4d70-b778-ea26560819e4" providerId="ADAL" clId="{A21F202A-9209-4177-9734-EEAD97FB8241}" dt="2023-02-10T13:18:31.453" v="3556" actId="113"/>
          <ac:spMkLst>
            <pc:docMk/>
            <pc:sldMk cId="1388111171" sldId="302"/>
            <ac:spMk id="2" creationId="{7C3A4DC7-ABBF-46DC-BA8D-4C2606CC106E}"/>
          </ac:spMkLst>
        </pc:spChg>
      </pc:sldChg>
      <pc:sldChg chg="modSp mod">
        <pc:chgData name="Lotte de Laat" userId="15de91df-583f-4d70-b778-ea26560819e4" providerId="ADAL" clId="{A21F202A-9209-4177-9734-EEAD97FB8241}" dt="2023-02-10T12:38:05.688" v="2497" actId="20577"/>
        <pc:sldMkLst>
          <pc:docMk/>
          <pc:sldMk cId="1061408253" sldId="303"/>
        </pc:sldMkLst>
        <pc:spChg chg="mod">
          <ac:chgData name="Lotte de Laat" userId="15de91df-583f-4d70-b778-ea26560819e4" providerId="ADAL" clId="{A21F202A-9209-4177-9734-EEAD97FB8241}" dt="2023-02-10T12:38:05.688" v="2497" actId="20577"/>
          <ac:spMkLst>
            <pc:docMk/>
            <pc:sldMk cId="1061408253" sldId="303"/>
            <ac:spMk id="3" creationId="{416521DE-1F85-4848-8C2A-DABA8EAB58A4}"/>
          </ac:spMkLst>
        </pc:spChg>
      </pc:sldChg>
      <pc:sldChg chg="modSp mod">
        <pc:chgData name="Lotte de Laat" userId="15de91df-583f-4d70-b778-ea26560819e4" providerId="ADAL" clId="{A21F202A-9209-4177-9734-EEAD97FB8241}" dt="2023-02-10T13:16:48.116" v="3549" actId="207"/>
        <pc:sldMkLst>
          <pc:docMk/>
          <pc:sldMk cId="228463719" sldId="304"/>
        </pc:sldMkLst>
        <pc:spChg chg="mod">
          <ac:chgData name="Lotte de Laat" userId="15de91df-583f-4d70-b778-ea26560819e4" providerId="ADAL" clId="{A21F202A-9209-4177-9734-EEAD97FB8241}" dt="2023-02-10T13:16:48.116" v="3549" actId="207"/>
          <ac:spMkLst>
            <pc:docMk/>
            <pc:sldMk cId="228463719" sldId="304"/>
            <ac:spMk id="2" creationId="{6110BF3D-E5DD-45CC-AE4B-4B9EA1F6FCB6}"/>
          </ac:spMkLst>
        </pc:spChg>
      </pc:sldChg>
      <pc:sldChg chg="modSp mod">
        <pc:chgData name="Lotte de Laat" userId="15de91df-583f-4d70-b778-ea26560819e4" providerId="ADAL" clId="{A21F202A-9209-4177-9734-EEAD97FB8241}" dt="2023-02-10T13:18:47.442" v="3592" actId="207"/>
        <pc:sldMkLst>
          <pc:docMk/>
          <pc:sldMk cId="3278809671" sldId="305"/>
        </pc:sldMkLst>
        <pc:spChg chg="mod">
          <ac:chgData name="Lotte de Laat" userId="15de91df-583f-4d70-b778-ea26560819e4" providerId="ADAL" clId="{A21F202A-9209-4177-9734-EEAD97FB8241}" dt="2023-02-10T13:17:25.848" v="3554" actId="113"/>
          <ac:spMkLst>
            <pc:docMk/>
            <pc:sldMk cId="3278809671" sldId="305"/>
            <ac:spMk id="2" creationId="{7C3A4DC7-ABBF-46DC-BA8D-4C2606CC106E}"/>
          </ac:spMkLst>
        </pc:spChg>
        <pc:spChg chg="mod">
          <ac:chgData name="Lotte de Laat" userId="15de91df-583f-4d70-b778-ea26560819e4" providerId="ADAL" clId="{A21F202A-9209-4177-9734-EEAD97FB8241}" dt="2023-02-10T13:18:47.442" v="3592" actId="207"/>
          <ac:spMkLst>
            <pc:docMk/>
            <pc:sldMk cId="3278809671" sldId="305"/>
            <ac:spMk id="3" creationId="{339213F7-F952-4A1E-9CDB-B8B6689787E0}"/>
          </ac:spMkLst>
        </pc:spChg>
      </pc:sldChg>
      <pc:sldChg chg="addSp delSp modSp mod">
        <pc:chgData name="Lotte de Laat" userId="15de91df-583f-4d70-b778-ea26560819e4" providerId="ADAL" clId="{A21F202A-9209-4177-9734-EEAD97FB8241}" dt="2023-02-10T12:04:26.758" v="1322" actId="20577"/>
        <pc:sldMkLst>
          <pc:docMk/>
          <pc:sldMk cId="2289089227" sldId="308"/>
        </pc:sldMkLst>
        <pc:graphicFrameChg chg="add del">
          <ac:chgData name="Lotte de Laat" userId="15de91df-583f-4d70-b778-ea26560819e4" providerId="ADAL" clId="{A21F202A-9209-4177-9734-EEAD97FB8241}" dt="2023-02-10T11:53:52.661" v="1196"/>
          <ac:graphicFrameMkLst>
            <pc:docMk/>
            <pc:sldMk cId="2289089227" sldId="308"/>
            <ac:graphicFrameMk id="3" creationId="{D317042B-69CE-5E66-BB3D-F9A80243CF6F}"/>
          </ac:graphicFrameMkLst>
        </pc:graphicFrameChg>
        <pc:graphicFrameChg chg="mod modGraphic">
          <ac:chgData name="Lotte de Laat" userId="15de91df-583f-4d70-b778-ea26560819e4" providerId="ADAL" clId="{A21F202A-9209-4177-9734-EEAD97FB8241}" dt="2023-02-10T12:04:26.758" v="1322" actId="20577"/>
          <ac:graphicFrameMkLst>
            <pc:docMk/>
            <pc:sldMk cId="2289089227" sldId="308"/>
            <ac:graphicFrameMk id="4" creationId="{0F8F6778-BB3C-4681-A781-B8EA90930EB0}"/>
          </ac:graphicFrameMkLst>
        </pc:graphicFrameChg>
        <pc:picChg chg="mod">
          <ac:chgData name="Lotte de Laat" userId="15de91df-583f-4d70-b778-ea26560819e4" providerId="ADAL" clId="{A21F202A-9209-4177-9734-EEAD97FB8241}" dt="2023-02-10T11:52:20.866" v="1121" actId="1076"/>
          <ac:picMkLst>
            <pc:docMk/>
            <pc:sldMk cId="2289089227" sldId="308"/>
            <ac:picMk id="6" creationId="{641D11C3-8CF0-4E47-A755-DA41E5D34FD8}"/>
          </ac:picMkLst>
        </pc:picChg>
      </pc:sldChg>
      <pc:sldChg chg="modSp mod">
        <pc:chgData name="Lotte de Laat" userId="15de91df-583f-4d70-b778-ea26560819e4" providerId="ADAL" clId="{A21F202A-9209-4177-9734-EEAD97FB8241}" dt="2023-02-10T13:15:34.579" v="3517" actId="207"/>
        <pc:sldMkLst>
          <pc:docMk/>
          <pc:sldMk cId="4154628186" sldId="309"/>
        </pc:sldMkLst>
        <pc:spChg chg="mod">
          <ac:chgData name="Lotte de Laat" userId="15de91df-583f-4d70-b778-ea26560819e4" providerId="ADAL" clId="{A21F202A-9209-4177-9734-EEAD97FB8241}" dt="2023-02-10T13:15:34.579" v="3517" actId="207"/>
          <ac:spMkLst>
            <pc:docMk/>
            <pc:sldMk cId="4154628186" sldId="309"/>
            <ac:spMk id="2" creationId="{9A5A64AF-817B-46A9-BD24-6FCF32A8DBCB}"/>
          </ac:spMkLst>
        </pc:spChg>
      </pc:sldChg>
      <pc:sldChg chg="modSp modAnim">
        <pc:chgData name="Lotte de Laat" userId="15de91df-583f-4d70-b778-ea26560819e4" providerId="ADAL" clId="{A21F202A-9209-4177-9734-EEAD97FB8241}" dt="2023-02-10T13:17:06.705" v="3553" actId="113"/>
        <pc:sldMkLst>
          <pc:docMk/>
          <pc:sldMk cId="82623201" sldId="312"/>
        </pc:sldMkLst>
        <pc:spChg chg="mod">
          <ac:chgData name="Lotte de Laat" userId="15de91df-583f-4d70-b778-ea26560819e4" providerId="ADAL" clId="{A21F202A-9209-4177-9734-EEAD97FB8241}" dt="2023-02-10T13:17:06.705" v="3553" actId="113"/>
          <ac:spMkLst>
            <pc:docMk/>
            <pc:sldMk cId="82623201" sldId="312"/>
            <ac:spMk id="2" creationId="{6B0C143E-6BDD-4D25-A1E9-82A23A61F1D0}"/>
          </ac:spMkLst>
        </pc:spChg>
      </pc:sldChg>
      <pc:sldChg chg="modSp mod">
        <pc:chgData name="Lotte de Laat" userId="15de91df-583f-4d70-b778-ea26560819e4" providerId="ADAL" clId="{A21F202A-9209-4177-9734-EEAD97FB8241}" dt="2023-02-10T13:19:01.503" v="3594" actId="113"/>
        <pc:sldMkLst>
          <pc:docMk/>
          <pc:sldMk cId="758372322" sldId="316"/>
        </pc:sldMkLst>
        <pc:spChg chg="mod">
          <ac:chgData name="Lotte de Laat" userId="15de91df-583f-4d70-b778-ea26560819e4" providerId="ADAL" clId="{A21F202A-9209-4177-9734-EEAD97FB8241}" dt="2023-02-10T13:19:01.503" v="3594" actId="113"/>
          <ac:spMkLst>
            <pc:docMk/>
            <pc:sldMk cId="758372322" sldId="316"/>
            <ac:spMk id="2" creationId="{B6226FF3-8AC2-44CD-BDA2-F2B67304EF00}"/>
          </ac:spMkLst>
        </pc:spChg>
        <pc:spChg chg="mod">
          <ac:chgData name="Lotte de Laat" userId="15de91df-583f-4d70-b778-ea26560819e4" providerId="ADAL" clId="{A21F202A-9209-4177-9734-EEAD97FB8241}" dt="2023-02-10T13:05:26.786" v="3061" actId="20577"/>
          <ac:spMkLst>
            <pc:docMk/>
            <pc:sldMk cId="758372322" sldId="316"/>
            <ac:spMk id="3" creationId="{A166A76D-A184-4024-862E-BE5C1D37C397}"/>
          </ac:spMkLst>
        </pc:spChg>
      </pc:sldChg>
      <pc:sldChg chg="modSp mod">
        <pc:chgData name="Lotte de Laat" userId="15de91df-583f-4d70-b778-ea26560819e4" providerId="ADAL" clId="{A21F202A-9209-4177-9734-EEAD97FB8241}" dt="2023-02-10T13:17:28.980" v="3555" actId="113"/>
        <pc:sldMkLst>
          <pc:docMk/>
          <pc:sldMk cId="3238438655" sldId="317"/>
        </pc:sldMkLst>
        <pc:spChg chg="mod">
          <ac:chgData name="Lotte de Laat" userId="15de91df-583f-4d70-b778-ea26560819e4" providerId="ADAL" clId="{A21F202A-9209-4177-9734-EEAD97FB8241}" dt="2023-02-10T13:17:28.980" v="3555" actId="113"/>
          <ac:spMkLst>
            <pc:docMk/>
            <pc:sldMk cId="3238438655" sldId="317"/>
            <ac:spMk id="2" creationId="{991D50ED-62AC-4F0A-B525-0A92BF5537DC}"/>
          </ac:spMkLst>
        </pc:spChg>
      </pc:sldChg>
      <pc:sldChg chg="modSp new del mod">
        <pc:chgData name="Lotte de Laat" userId="15de91df-583f-4d70-b778-ea26560819e4" providerId="ADAL" clId="{A21F202A-9209-4177-9734-EEAD97FB8241}" dt="2023-02-10T12:30:42.452" v="2346" actId="47"/>
        <pc:sldMkLst>
          <pc:docMk/>
          <pc:sldMk cId="1125515735" sldId="318"/>
        </pc:sldMkLst>
        <pc:spChg chg="mod">
          <ac:chgData name="Lotte de Laat" userId="15de91df-583f-4d70-b778-ea26560819e4" providerId="ADAL" clId="{A21F202A-9209-4177-9734-EEAD97FB8241}" dt="2023-02-07T15:34:37.362" v="682" actId="20577"/>
          <ac:spMkLst>
            <pc:docMk/>
            <pc:sldMk cId="1125515735" sldId="318"/>
            <ac:spMk id="3" creationId="{0D7C2671-82EA-2863-B95B-705A45216F1A}"/>
          </ac:spMkLst>
        </pc:spChg>
      </pc:sldChg>
      <pc:sldChg chg="addSp delSp modSp new mod">
        <pc:chgData name="Lotte de Laat" userId="15de91df-583f-4d70-b778-ea26560819e4" providerId="ADAL" clId="{A21F202A-9209-4177-9734-EEAD97FB8241}" dt="2023-02-10T12:33:55.602" v="2446" actId="207"/>
        <pc:sldMkLst>
          <pc:docMk/>
          <pc:sldMk cId="1384539824" sldId="319"/>
        </pc:sldMkLst>
        <pc:spChg chg="mod">
          <ac:chgData name="Lotte de Laat" userId="15de91df-583f-4d70-b778-ea26560819e4" providerId="ADAL" clId="{A21F202A-9209-4177-9734-EEAD97FB8241}" dt="2023-02-10T12:33:55.602" v="2446" actId="207"/>
          <ac:spMkLst>
            <pc:docMk/>
            <pc:sldMk cId="1384539824" sldId="319"/>
            <ac:spMk id="2" creationId="{6E363384-7093-2AF3-F31A-0FF9025C091B}"/>
          </ac:spMkLst>
        </pc:spChg>
        <pc:spChg chg="mod">
          <ac:chgData name="Lotte de Laat" userId="15de91df-583f-4d70-b778-ea26560819e4" providerId="ADAL" clId="{A21F202A-9209-4177-9734-EEAD97FB8241}" dt="2023-02-10T12:32:18.903" v="2398" actId="20577"/>
          <ac:spMkLst>
            <pc:docMk/>
            <pc:sldMk cId="1384539824" sldId="319"/>
            <ac:spMk id="3" creationId="{37592D67-3916-9E2D-1C8A-555867A8DECF}"/>
          </ac:spMkLst>
        </pc:spChg>
        <pc:picChg chg="add del mod">
          <ac:chgData name="Lotte de Laat" userId="15de91df-583f-4d70-b778-ea26560819e4" providerId="ADAL" clId="{A21F202A-9209-4177-9734-EEAD97FB8241}" dt="2023-02-10T12:32:15.266" v="2397"/>
          <ac:picMkLst>
            <pc:docMk/>
            <pc:sldMk cId="1384539824" sldId="319"/>
            <ac:picMk id="6146" creationId="{054A3ED7-289C-BBAA-BA34-32B386D1CD97}"/>
          </ac:picMkLst>
        </pc:picChg>
        <pc:picChg chg="add mod">
          <ac:chgData name="Lotte de Laat" userId="15de91df-583f-4d70-b778-ea26560819e4" providerId="ADAL" clId="{A21F202A-9209-4177-9734-EEAD97FB8241}" dt="2023-02-10T12:32:28.683" v="2404" actId="1076"/>
          <ac:picMkLst>
            <pc:docMk/>
            <pc:sldMk cId="1384539824" sldId="319"/>
            <ac:picMk id="6148" creationId="{15294115-3B2C-A266-82EE-42C77F3274CA}"/>
          </ac:picMkLst>
        </pc:picChg>
      </pc:sldChg>
      <pc:sldChg chg="modSp new mod">
        <pc:chgData name="Lotte de Laat" userId="15de91df-583f-4d70-b778-ea26560819e4" providerId="ADAL" clId="{A21F202A-9209-4177-9734-EEAD97FB8241}" dt="2023-02-10T12:21:28.173" v="1747" actId="20577"/>
        <pc:sldMkLst>
          <pc:docMk/>
          <pc:sldMk cId="4076827896" sldId="320"/>
        </pc:sldMkLst>
        <pc:spChg chg="mod">
          <ac:chgData name="Lotte de Laat" userId="15de91df-583f-4d70-b778-ea26560819e4" providerId="ADAL" clId="{A21F202A-9209-4177-9734-EEAD97FB8241}" dt="2023-02-10T12:21:18.928" v="1744" actId="113"/>
          <ac:spMkLst>
            <pc:docMk/>
            <pc:sldMk cId="4076827896" sldId="320"/>
            <ac:spMk id="2" creationId="{D349A71F-4D39-1FA7-8F26-0898A3A14EF8}"/>
          </ac:spMkLst>
        </pc:spChg>
        <pc:spChg chg="mod">
          <ac:chgData name="Lotte de Laat" userId="15de91df-583f-4d70-b778-ea26560819e4" providerId="ADAL" clId="{A21F202A-9209-4177-9734-EEAD97FB8241}" dt="2023-02-10T12:21:28.173" v="1747" actId="20577"/>
          <ac:spMkLst>
            <pc:docMk/>
            <pc:sldMk cId="4076827896" sldId="320"/>
            <ac:spMk id="3" creationId="{1EB66224-DA72-ACC3-F9C0-C6B099F5F17A}"/>
          </ac:spMkLst>
        </pc:spChg>
      </pc:sldChg>
      <pc:sldChg chg="modSp new mod modShow">
        <pc:chgData name="Lotte de Laat" userId="15de91df-583f-4d70-b778-ea26560819e4" providerId="ADAL" clId="{A21F202A-9209-4177-9734-EEAD97FB8241}" dt="2023-02-10T12:07:26.548" v="1420" actId="729"/>
        <pc:sldMkLst>
          <pc:docMk/>
          <pc:sldMk cId="3297976146" sldId="321"/>
        </pc:sldMkLst>
        <pc:spChg chg="mod">
          <ac:chgData name="Lotte de Laat" userId="15de91df-583f-4d70-b778-ea26560819e4" providerId="ADAL" clId="{A21F202A-9209-4177-9734-EEAD97FB8241}" dt="2023-02-07T16:00:29.130" v="821"/>
          <ac:spMkLst>
            <pc:docMk/>
            <pc:sldMk cId="3297976146" sldId="321"/>
            <ac:spMk id="3" creationId="{FBBC0762-781F-2A96-C32A-3D72E63D7E4A}"/>
          </ac:spMkLst>
        </pc:spChg>
      </pc:sldChg>
      <pc:sldChg chg="addSp delSp modSp new mod">
        <pc:chgData name="Lotte de Laat" userId="15de91df-583f-4d70-b778-ea26560819e4" providerId="ADAL" clId="{A21F202A-9209-4177-9734-EEAD97FB8241}" dt="2023-02-10T13:11:08.306" v="3274" actId="207"/>
        <pc:sldMkLst>
          <pc:docMk/>
          <pc:sldMk cId="2166032326" sldId="322"/>
        </pc:sldMkLst>
        <pc:spChg chg="mod">
          <ac:chgData name="Lotte de Laat" userId="15de91df-583f-4d70-b778-ea26560819e4" providerId="ADAL" clId="{A21F202A-9209-4177-9734-EEAD97FB8241}" dt="2023-02-10T13:11:08.306" v="3274" actId="207"/>
          <ac:spMkLst>
            <pc:docMk/>
            <pc:sldMk cId="2166032326" sldId="322"/>
            <ac:spMk id="2" creationId="{9DCF2F61-2EA3-7372-EFEC-2746FBDE4643}"/>
          </ac:spMkLst>
        </pc:spChg>
        <pc:spChg chg="del">
          <ac:chgData name="Lotte de Laat" userId="15de91df-583f-4d70-b778-ea26560819e4" providerId="ADAL" clId="{A21F202A-9209-4177-9734-EEAD97FB8241}" dt="2023-02-10T12:11:00.924" v="1475"/>
          <ac:spMkLst>
            <pc:docMk/>
            <pc:sldMk cId="2166032326" sldId="322"/>
            <ac:spMk id="3" creationId="{ACFEC47D-08CB-2728-BF71-512B3067936B}"/>
          </ac:spMkLst>
        </pc:spChg>
        <pc:picChg chg="add mod">
          <ac:chgData name="Lotte de Laat" userId="15de91df-583f-4d70-b778-ea26560819e4" providerId="ADAL" clId="{A21F202A-9209-4177-9734-EEAD97FB8241}" dt="2023-02-10T12:11:09.619" v="1478" actId="1076"/>
          <ac:picMkLst>
            <pc:docMk/>
            <pc:sldMk cId="2166032326" sldId="322"/>
            <ac:picMk id="1026" creationId="{0B751BC0-1EEB-C535-4DBC-629F649695C7}"/>
          </ac:picMkLst>
        </pc:picChg>
      </pc:sldChg>
      <pc:sldChg chg="addSp modSp new mod">
        <pc:chgData name="Lotte de Laat" userId="15de91df-583f-4d70-b778-ea26560819e4" providerId="ADAL" clId="{A21F202A-9209-4177-9734-EEAD97FB8241}" dt="2023-02-10T13:11:13.665" v="3275" actId="207"/>
        <pc:sldMkLst>
          <pc:docMk/>
          <pc:sldMk cId="3896591217" sldId="323"/>
        </pc:sldMkLst>
        <pc:spChg chg="mod">
          <ac:chgData name="Lotte de Laat" userId="15de91df-583f-4d70-b778-ea26560819e4" providerId="ADAL" clId="{A21F202A-9209-4177-9734-EEAD97FB8241}" dt="2023-02-10T13:11:13.665" v="3275" actId="207"/>
          <ac:spMkLst>
            <pc:docMk/>
            <pc:sldMk cId="3896591217" sldId="323"/>
            <ac:spMk id="2" creationId="{EFF90EA9-0327-AE98-2318-2870774656D8}"/>
          </ac:spMkLst>
        </pc:spChg>
        <pc:spChg chg="mod">
          <ac:chgData name="Lotte de Laat" userId="15de91df-583f-4d70-b778-ea26560819e4" providerId="ADAL" clId="{A21F202A-9209-4177-9734-EEAD97FB8241}" dt="2023-02-10T12:54:50.325" v="2542" actId="207"/>
          <ac:spMkLst>
            <pc:docMk/>
            <pc:sldMk cId="3896591217" sldId="323"/>
            <ac:spMk id="3" creationId="{76B21F4F-9700-CD62-19EC-3A2B7D8E3764}"/>
          </ac:spMkLst>
        </pc:spChg>
        <pc:picChg chg="add mod">
          <ac:chgData name="Lotte de Laat" userId="15de91df-583f-4d70-b778-ea26560819e4" providerId="ADAL" clId="{A21F202A-9209-4177-9734-EEAD97FB8241}" dt="2023-02-10T12:11:31.500" v="1482" actId="1076"/>
          <ac:picMkLst>
            <pc:docMk/>
            <pc:sldMk cId="3896591217" sldId="323"/>
            <ac:picMk id="2050" creationId="{51DFF7DC-6C31-6C9D-8C3D-745E7A7C81D7}"/>
          </ac:picMkLst>
        </pc:picChg>
      </pc:sldChg>
      <pc:sldChg chg="addSp delSp modSp new add del mod">
        <pc:chgData name="Lotte de Laat" userId="15de91df-583f-4d70-b778-ea26560819e4" providerId="ADAL" clId="{A21F202A-9209-4177-9734-EEAD97FB8241}" dt="2023-02-10T12:57:31.137" v="2601" actId="113"/>
        <pc:sldMkLst>
          <pc:docMk/>
          <pc:sldMk cId="1613952884" sldId="324"/>
        </pc:sldMkLst>
        <pc:spChg chg="mod">
          <ac:chgData name="Lotte de Laat" userId="15de91df-583f-4d70-b778-ea26560819e4" providerId="ADAL" clId="{A21F202A-9209-4177-9734-EEAD97FB8241}" dt="2023-02-10T12:57:31.137" v="2601" actId="113"/>
          <ac:spMkLst>
            <pc:docMk/>
            <pc:sldMk cId="1613952884" sldId="324"/>
            <ac:spMk id="2" creationId="{CDE42099-EB81-C79A-D1FA-265C8207BB31}"/>
          </ac:spMkLst>
        </pc:spChg>
        <pc:spChg chg="del">
          <ac:chgData name="Lotte de Laat" userId="15de91df-583f-4d70-b778-ea26560819e4" providerId="ADAL" clId="{A21F202A-9209-4177-9734-EEAD97FB8241}" dt="2023-02-10T12:54:56.121" v="2543"/>
          <ac:spMkLst>
            <pc:docMk/>
            <pc:sldMk cId="1613952884" sldId="324"/>
            <ac:spMk id="3" creationId="{662B4472-D31E-A8EF-C955-938B6E534246}"/>
          </ac:spMkLst>
        </pc:spChg>
        <pc:spChg chg="add mod">
          <ac:chgData name="Lotte de Laat" userId="15de91df-583f-4d70-b778-ea26560819e4" providerId="ADAL" clId="{A21F202A-9209-4177-9734-EEAD97FB8241}" dt="2023-02-10T12:57:18.583" v="2573" actId="20577"/>
          <ac:spMkLst>
            <pc:docMk/>
            <pc:sldMk cId="1613952884" sldId="324"/>
            <ac:spMk id="5" creationId="{0544094A-791F-8EAA-FD8F-28BD9F12D421}"/>
          </ac:spMkLst>
        </pc:spChg>
        <pc:picChg chg="add del mod">
          <ac:chgData name="Lotte de Laat" userId="15de91df-583f-4d70-b778-ea26560819e4" providerId="ADAL" clId="{A21F202A-9209-4177-9734-EEAD97FB8241}" dt="2023-02-10T12:55:03.559" v="2544" actId="478"/>
          <ac:picMkLst>
            <pc:docMk/>
            <pc:sldMk cId="1613952884" sldId="324"/>
            <ac:picMk id="4" creationId="{E5A68C82-073B-D1DB-6C19-0833DF483DA3}"/>
          </ac:picMkLst>
        </pc:picChg>
      </pc:sldChg>
      <pc:sldChg chg="modSp new mod">
        <pc:chgData name="Lotte de Laat" userId="15de91df-583f-4d70-b778-ea26560819e4" providerId="ADAL" clId="{A21F202A-9209-4177-9734-EEAD97FB8241}" dt="2023-02-10T12:17:16.062" v="1533" actId="207"/>
        <pc:sldMkLst>
          <pc:docMk/>
          <pc:sldMk cId="3328351929" sldId="325"/>
        </pc:sldMkLst>
        <pc:spChg chg="mod">
          <ac:chgData name="Lotte de Laat" userId="15de91df-583f-4d70-b778-ea26560819e4" providerId="ADAL" clId="{A21F202A-9209-4177-9734-EEAD97FB8241}" dt="2023-02-10T12:17:16.062" v="1533" actId="207"/>
          <ac:spMkLst>
            <pc:docMk/>
            <pc:sldMk cId="3328351929" sldId="325"/>
            <ac:spMk id="3" creationId="{5AE9EEE4-FF2C-B6C0-B432-0528009AF20D}"/>
          </ac:spMkLst>
        </pc:spChg>
      </pc:sldChg>
      <pc:sldChg chg="modSp new mod">
        <pc:chgData name="Lotte de Laat" userId="15de91df-583f-4d70-b778-ea26560819e4" providerId="ADAL" clId="{A21F202A-9209-4177-9734-EEAD97FB8241}" dt="2023-02-10T13:13:59.251" v="3380" actId="207"/>
        <pc:sldMkLst>
          <pc:docMk/>
          <pc:sldMk cId="808494395" sldId="326"/>
        </pc:sldMkLst>
        <pc:spChg chg="mod">
          <ac:chgData name="Lotte de Laat" userId="15de91df-583f-4d70-b778-ea26560819e4" providerId="ADAL" clId="{A21F202A-9209-4177-9734-EEAD97FB8241}" dt="2023-02-10T13:13:59.251" v="3380" actId="207"/>
          <ac:spMkLst>
            <pc:docMk/>
            <pc:sldMk cId="808494395" sldId="326"/>
            <ac:spMk id="2" creationId="{F78B6FD7-96A5-A2C8-3ED8-AE1494A9D009}"/>
          </ac:spMkLst>
        </pc:spChg>
        <pc:spChg chg="mod">
          <ac:chgData name="Lotte de Laat" userId="15de91df-583f-4d70-b778-ea26560819e4" providerId="ADAL" clId="{A21F202A-9209-4177-9734-EEAD97FB8241}" dt="2023-02-10T12:17:49.380" v="1620" actId="20577"/>
          <ac:spMkLst>
            <pc:docMk/>
            <pc:sldMk cId="808494395" sldId="326"/>
            <ac:spMk id="3" creationId="{38F41160-A65D-7D01-6AE6-9AD194D0C977}"/>
          </ac:spMkLst>
        </pc:spChg>
      </pc:sldChg>
      <pc:sldChg chg="modSp new mod">
        <pc:chgData name="Lotte de Laat" userId="15de91df-583f-4d70-b778-ea26560819e4" providerId="ADAL" clId="{A21F202A-9209-4177-9734-EEAD97FB8241}" dt="2023-02-10T12:22:21.010" v="1873" actId="20577"/>
        <pc:sldMkLst>
          <pc:docMk/>
          <pc:sldMk cId="2094109581" sldId="327"/>
        </pc:sldMkLst>
        <pc:spChg chg="mod">
          <ac:chgData name="Lotte de Laat" userId="15de91df-583f-4d70-b778-ea26560819e4" providerId="ADAL" clId="{A21F202A-9209-4177-9734-EEAD97FB8241}" dt="2023-02-10T12:22:07.410" v="1781" actId="122"/>
          <ac:spMkLst>
            <pc:docMk/>
            <pc:sldMk cId="2094109581" sldId="327"/>
            <ac:spMk id="2" creationId="{F35546A9-E602-422A-BE99-67E6AB378D1D}"/>
          </ac:spMkLst>
        </pc:spChg>
        <pc:spChg chg="mod">
          <ac:chgData name="Lotte de Laat" userId="15de91df-583f-4d70-b778-ea26560819e4" providerId="ADAL" clId="{A21F202A-9209-4177-9734-EEAD97FB8241}" dt="2023-02-10T12:22:21.010" v="1873" actId="20577"/>
          <ac:spMkLst>
            <pc:docMk/>
            <pc:sldMk cId="2094109581" sldId="327"/>
            <ac:spMk id="3" creationId="{84273BE7-D93F-3AD5-EF8A-F99C91EADBFA}"/>
          </ac:spMkLst>
        </pc:spChg>
      </pc:sldChg>
      <pc:sldChg chg="modSp new mod">
        <pc:chgData name="Lotte de Laat" userId="15de91df-583f-4d70-b778-ea26560819e4" providerId="ADAL" clId="{A21F202A-9209-4177-9734-EEAD97FB8241}" dt="2023-02-10T12:23:14.912" v="2018"/>
        <pc:sldMkLst>
          <pc:docMk/>
          <pc:sldMk cId="4205181797" sldId="328"/>
        </pc:sldMkLst>
        <pc:spChg chg="mod">
          <ac:chgData name="Lotte de Laat" userId="15de91df-583f-4d70-b778-ea26560819e4" providerId="ADAL" clId="{A21F202A-9209-4177-9734-EEAD97FB8241}" dt="2023-02-10T12:23:14.912" v="2018"/>
          <ac:spMkLst>
            <pc:docMk/>
            <pc:sldMk cId="4205181797" sldId="328"/>
            <ac:spMk id="2" creationId="{4BCA5874-5506-3BFA-09A6-ADAD735A6CBD}"/>
          </ac:spMkLst>
        </pc:spChg>
        <pc:spChg chg="mod">
          <ac:chgData name="Lotte de Laat" userId="15de91df-583f-4d70-b778-ea26560819e4" providerId="ADAL" clId="{A21F202A-9209-4177-9734-EEAD97FB8241}" dt="2023-02-10T12:22:50.835" v="1953" actId="20577"/>
          <ac:spMkLst>
            <pc:docMk/>
            <pc:sldMk cId="4205181797" sldId="328"/>
            <ac:spMk id="3" creationId="{5223730E-099C-A469-B8EB-03E5F1BE45A8}"/>
          </ac:spMkLst>
        </pc:spChg>
      </pc:sldChg>
      <pc:sldChg chg="modSp new mod">
        <pc:chgData name="Lotte de Laat" userId="15de91df-583f-4d70-b778-ea26560819e4" providerId="ADAL" clId="{A21F202A-9209-4177-9734-EEAD97FB8241}" dt="2023-02-10T12:23:17.275" v="2019"/>
        <pc:sldMkLst>
          <pc:docMk/>
          <pc:sldMk cId="3073420181" sldId="329"/>
        </pc:sldMkLst>
        <pc:spChg chg="mod">
          <ac:chgData name="Lotte de Laat" userId="15de91df-583f-4d70-b778-ea26560819e4" providerId="ADAL" clId="{A21F202A-9209-4177-9734-EEAD97FB8241}" dt="2023-02-10T12:23:17.275" v="2019"/>
          <ac:spMkLst>
            <pc:docMk/>
            <pc:sldMk cId="3073420181" sldId="329"/>
            <ac:spMk id="2" creationId="{2C60117A-ACFA-8D85-3F82-75BFCC404662}"/>
          </ac:spMkLst>
        </pc:spChg>
        <pc:spChg chg="mod">
          <ac:chgData name="Lotte de Laat" userId="15de91df-583f-4d70-b778-ea26560819e4" providerId="ADAL" clId="{A21F202A-9209-4177-9734-EEAD97FB8241}" dt="2023-02-10T12:22:58.146" v="1970" actId="20577"/>
          <ac:spMkLst>
            <pc:docMk/>
            <pc:sldMk cId="3073420181" sldId="329"/>
            <ac:spMk id="3" creationId="{A43B17D4-0219-FB6B-FD41-102F88C211CB}"/>
          </ac:spMkLst>
        </pc:spChg>
      </pc:sldChg>
      <pc:sldChg chg="modSp new mod">
        <pc:chgData name="Lotte de Laat" userId="15de91df-583f-4d70-b778-ea26560819e4" providerId="ADAL" clId="{A21F202A-9209-4177-9734-EEAD97FB8241}" dt="2023-02-10T12:23:19.474" v="2020"/>
        <pc:sldMkLst>
          <pc:docMk/>
          <pc:sldMk cId="1938675537" sldId="330"/>
        </pc:sldMkLst>
        <pc:spChg chg="mod">
          <ac:chgData name="Lotte de Laat" userId="15de91df-583f-4d70-b778-ea26560819e4" providerId="ADAL" clId="{A21F202A-9209-4177-9734-EEAD97FB8241}" dt="2023-02-10T12:23:19.474" v="2020"/>
          <ac:spMkLst>
            <pc:docMk/>
            <pc:sldMk cId="1938675537" sldId="330"/>
            <ac:spMk id="2" creationId="{8A9B61FB-F63A-5D4C-DB13-179D854E982B}"/>
          </ac:spMkLst>
        </pc:spChg>
        <pc:spChg chg="mod">
          <ac:chgData name="Lotte de Laat" userId="15de91df-583f-4d70-b778-ea26560819e4" providerId="ADAL" clId="{A21F202A-9209-4177-9734-EEAD97FB8241}" dt="2023-02-10T12:23:07.876" v="2017" actId="20577"/>
          <ac:spMkLst>
            <pc:docMk/>
            <pc:sldMk cId="1938675537" sldId="330"/>
            <ac:spMk id="3" creationId="{C2FF9B69-A56B-5998-DCC7-CCF302EED8A5}"/>
          </ac:spMkLst>
        </pc:spChg>
      </pc:sldChg>
      <pc:sldChg chg="addSp delSp modSp new mod">
        <pc:chgData name="Lotte de Laat" userId="15de91df-583f-4d70-b778-ea26560819e4" providerId="ADAL" clId="{A21F202A-9209-4177-9734-EEAD97FB8241}" dt="2023-02-10T12:25:30.703" v="2106" actId="21"/>
        <pc:sldMkLst>
          <pc:docMk/>
          <pc:sldMk cId="2776646437" sldId="331"/>
        </pc:sldMkLst>
        <pc:spChg chg="del">
          <ac:chgData name="Lotte de Laat" userId="15de91df-583f-4d70-b778-ea26560819e4" providerId="ADAL" clId="{A21F202A-9209-4177-9734-EEAD97FB8241}" dt="2023-02-10T12:25:24.342" v="2103" actId="21"/>
          <ac:spMkLst>
            <pc:docMk/>
            <pc:sldMk cId="2776646437" sldId="331"/>
            <ac:spMk id="2" creationId="{A0A202FD-3080-2A8F-83AC-DA462A39BC55}"/>
          </ac:spMkLst>
        </pc:spChg>
        <pc:spChg chg="mod">
          <ac:chgData name="Lotte de Laat" userId="15de91df-583f-4d70-b778-ea26560819e4" providerId="ADAL" clId="{A21F202A-9209-4177-9734-EEAD97FB8241}" dt="2023-02-10T12:25:18.282" v="2101" actId="1076"/>
          <ac:spMkLst>
            <pc:docMk/>
            <pc:sldMk cId="2776646437" sldId="331"/>
            <ac:spMk id="3" creationId="{F0672D69-9E11-C203-2037-1F4917361275}"/>
          </ac:spMkLst>
        </pc:spChg>
        <pc:picChg chg="add del mod">
          <ac:chgData name="Lotte de Laat" userId="15de91df-583f-4d70-b778-ea26560819e4" providerId="ADAL" clId="{A21F202A-9209-4177-9734-EEAD97FB8241}" dt="2023-02-10T12:25:30.703" v="2106" actId="21"/>
          <ac:picMkLst>
            <pc:docMk/>
            <pc:sldMk cId="2776646437" sldId="331"/>
            <ac:picMk id="3074" creationId="{F5A87912-B3E2-F37A-3001-A1A58BCDDCB4}"/>
          </ac:picMkLst>
        </pc:picChg>
      </pc:sldChg>
      <pc:sldChg chg="addSp delSp modSp new mod">
        <pc:chgData name="Lotte de Laat" userId="15de91df-583f-4d70-b778-ea26560819e4" providerId="ADAL" clId="{A21F202A-9209-4177-9734-EEAD97FB8241}" dt="2023-02-10T12:27:09.882" v="2116" actId="1076"/>
        <pc:sldMkLst>
          <pc:docMk/>
          <pc:sldMk cId="795532474" sldId="332"/>
        </pc:sldMkLst>
        <pc:spChg chg="del">
          <ac:chgData name="Lotte de Laat" userId="15de91df-583f-4d70-b778-ea26560819e4" providerId="ADAL" clId="{A21F202A-9209-4177-9734-EEAD97FB8241}" dt="2023-02-10T12:25:57.646" v="2111" actId="21"/>
          <ac:spMkLst>
            <pc:docMk/>
            <pc:sldMk cId="795532474" sldId="332"/>
            <ac:spMk id="2" creationId="{34ED456D-6836-2909-06AB-55D726E41E50}"/>
          </ac:spMkLst>
        </pc:spChg>
        <pc:spChg chg="del">
          <ac:chgData name="Lotte de Laat" userId="15de91df-583f-4d70-b778-ea26560819e4" providerId="ADAL" clId="{A21F202A-9209-4177-9734-EEAD97FB8241}" dt="2023-02-10T12:25:32.968" v="2107"/>
          <ac:spMkLst>
            <pc:docMk/>
            <pc:sldMk cId="795532474" sldId="332"/>
            <ac:spMk id="3" creationId="{7351A4DB-C501-274F-4B74-D7C0BC959537}"/>
          </ac:spMkLst>
        </pc:spChg>
        <pc:picChg chg="add mod">
          <ac:chgData name="Lotte de Laat" userId="15de91df-583f-4d70-b778-ea26560819e4" providerId="ADAL" clId="{A21F202A-9209-4177-9734-EEAD97FB8241}" dt="2023-02-10T12:25:34.761" v="2108" actId="1076"/>
          <ac:picMkLst>
            <pc:docMk/>
            <pc:sldMk cId="795532474" sldId="332"/>
            <ac:picMk id="4" creationId="{E14CAE56-9A23-B832-0989-112ED123EC0C}"/>
          </ac:picMkLst>
        </pc:picChg>
        <pc:picChg chg="add mod">
          <ac:chgData name="Lotte de Laat" userId="15de91df-583f-4d70-b778-ea26560819e4" providerId="ADAL" clId="{A21F202A-9209-4177-9734-EEAD97FB8241}" dt="2023-02-10T12:25:55.073" v="2110" actId="1076"/>
          <ac:picMkLst>
            <pc:docMk/>
            <pc:sldMk cId="795532474" sldId="332"/>
            <ac:picMk id="4098" creationId="{BB51B44A-35B3-B7F6-CC51-9F35B6C3E6D1}"/>
          </ac:picMkLst>
        </pc:picChg>
        <pc:picChg chg="add mod">
          <ac:chgData name="Lotte de Laat" userId="15de91df-583f-4d70-b778-ea26560819e4" providerId="ADAL" clId="{A21F202A-9209-4177-9734-EEAD97FB8241}" dt="2023-02-10T12:27:09.882" v="2116" actId="1076"/>
          <ac:picMkLst>
            <pc:docMk/>
            <pc:sldMk cId="795532474" sldId="332"/>
            <ac:picMk id="4100" creationId="{A1007D2A-0EEC-1136-3FDD-57D1355631FF}"/>
          </ac:picMkLst>
        </pc:picChg>
      </pc:sldChg>
      <pc:sldChg chg="modSp new mod">
        <pc:chgData name="Lotte de Laat" userId="15de91df-583f-4d70-b778-ea26560819e4" providerId="ADAL" clId="{A21F202A-9209-4177-9734-EEAD97FB8241}" dt="2023-02-10T12:31:18.431" v="2381" actId="20577"/>
        <pc:sldMkLst>
          <pc:docMk/>
          <pc:sldMk cId="4172424341" sldId="333"/>
        </pc:sldMkLst>
        <pc:spChg chg="mod">
          <ac:chgData name="Lotte de Laat" userId="15de91df-583f-4d70-b778-ea26560819e4" providerId="ADAL" clId="{A21F202A-9209-4177-9734-EEAD97FB8241}" dt="2023-02-10T12:28:44.845" v="2182" actId="122"/>
          <ac:spMkLst>
            <pc:docMk/>
            <pc:sldMk cId="4172424341" sldId="333"/>
            <ac:spMk id="2" creationId="{02C17A17-3E32-88DB-4066-2A00BD476D9B}"/>
          </ac:spMkLst>
        </pc:spChg>
        <pc:spChg chg="mod">
          <ac:chgData name="Lotte de Laat" userId="15de91df-583f-4d70-b778-ea26560819e4" providerId="ADAL" clId="{A21F202A-9209-4177-9734-EEAD97FB8241}" dt="2023-02-10T12:31:18.431" v="2381" actId="20577"/>
          <ac:spMkLst>
            <pc:docMk/>
            <pc:sldMk cId="4172424341" sldId="333"/>
            <ac:spMk id="3" creationId="{68E059E1-72C6-30A0-92D5-3A55340DEC34}"/>
          </ac:spMkLst>
        </pc:spChg>
      </pc:sldChg>
      <pc:sldChg chg="addSp delSp modSp new mod">
        <pc:chgData name="Lotte de Laat" userId="15de91df-583f-4d70-b778-ea26560819e4" providerId="ADAL" clId="{A21F202A-9209-4177-9734-EEAD97FB8241}" dt="2023-02-10T12:31:08.520" v="2348" actId="20577"/>
        <pc:sldMkLst>
          <pc:docMk/>
          <pc:sldMk cId="55160424" sldId="334"/>
        </pc:sldMkLst>
        <pc:spChg chg="mod">
          <ac:chgData name="Lotte de Laat" userId="15de91df-583f-4d70-b778-ea26560819e4" providerId="ADAL" clId="{A21F202A-9209-4177-9734-EEAD97FB8241}" dt="2023-02-10T12:31:08.520" v="2348" actId="20577"/>
          <ac:spMkLst>
            <pc:docMk/>
            <pc:sldMk cId="55160424" sldId="334"/>
            <ac:spMk id="2" creationId="{3072CA60-8BDE-52FD-3D6F-70015361C544}"/>
          </ac:spMkLst>
        </pc:spChg>
        <pc:spChg chg="add del mod">
          <ac:chgData name="Lotte de Laat" userId="15de91df-583f-4d70-b778-ea26560819e4" providerId="ADAL" clId="{A21F202A-9209-4177-9734-EEAD97FB8241}" dt="2023-02-10T12:30:16.514" v="2335" actId="478"/>
          <ac:spMkLst>
            <pc:docMk/>
            <pc:sldMk cId="55160424" sldId="334"/>
            <ac:spMk id="3" creationId="{A64B8147-D5F8-522A-5380-3A42C066B56A}"/>
          </ac:spMkLst>
        </pc:spChg>
        <pc:spChg chg="add del mod">
          <ac:chgData name="Lotte de Laat" userId="15de91df-583f-4d70-b778-ea26560819e4" providerId="ADAL" clId="{A21F202A-9209-4177-9734-EEAD97FB8241}" dt="2023-02-10T12:30:16.514" v="2335" actId="478"/>
          <ac:spMkLst>
            <pc:docMk/>
            <pc:sldMk cId="55160424" sldId="334"/>
            <ac:spMk id="4" creationId="{1783B980-5640-E6E8-298C-E04FB896DEE3}"/>
          </ac:spMkLst>
        </pc:spChg>
        <pc:picChg chg="add del mod">
          <ac:chgData name="Lotte de Laat" userId="15de91df-583f-4d70-b778-ea26560819e4" providerId="ADAL" clId="{A21F202A-9209-4177-9734-EEAD97FB8241}" dt="2023-02-10T12:30:19.208" v="2337" actId="478"/>
          <ac:picMkLst>
            <pc:docMk/>
            <pc:sldMk cId="55160424" sldId="334"/>
            <ac:picMk id="5122" creationId="{78A1D904-599C-6E23-6DA7-F3866AD81AD6}"/>
          </ac:picMkLst>
        </pc:picChg>
        <pc:picChg chg="add mod">
          <ac:chgData name="Lotte de Laat" userId="15de91df-583f-4d70-b778-ea26560819e4" providerId="ADAL" clId="{A21F202A-9209-4177-9734-EEAD97FB8241}" dt="2023-02-10T12:30:32.216" v="2344" actId="1076"/>
          <ac:picMkLst>
            <pc:docMk/>
            <pc:sldMk cId="55160424" sldId="334"/>
            <ac:picMk id="5124" creationId="{37C11369-6006-2F2A-98E6-0FF8BD41FD8D}"/>
          </ac:picMkLst>
        </pc:picChg>
      </pc:sldChg>
      <pc:sldChg chg="addSp delSp modSp new mod">
        <pc:chgData name="Lotte de Laat" userId="15de91df-583f-4d70-b778-ea26560819e4" providerId="ADAL" clId="{A21F202A-9209-4177-9734-EEAD97FB8241}" dt="2023-02-10T12:33:48.810" v="2444" actId="113"/>
        <pc:sldMkLst>
          <pc:docMk/>
          <pc:sldMk cId="1716399713" sldId="335"/>
        </pc:sldMkLst>
        <pc:spChg chg="mod">
          <ac:chgData name="Lotte de Laat" userId="15de91df-583f-4d70-b778-ea26560819e4" providerId="ADAL" clId="{A21F202A-9209-4177-9734-EEAD97FB8241}" dt="2023-02-10T12:33:48.810" v="2444" actId="113"/>
          <ac:spMkLst>
            <pc:docMk/>
            <pc:sldMk cId="1716399713" sldId="335"/>
            <ac:spMk id="2" creationId="{B24A9E09-3A5C-A930-5E99-22316B688AB6}"/>
          </ac:spMkLst>
        </pc:spChg>
        <pc:spChg chg="del">
          <ac:chgData name="Lotte de Laat" userId="15de91df-583f-4d70-b778-ea26560819e4" providerId="ADAL" clId="{A21F202A-9209-4177-9734-EEAD97FB8241}" dt="2023-02-10T12:32:46.878" v="2405"/>
          <ac:spMkLst>
            <pc:docMk/>
            <pc:sldMk cId="1716399713" sldId="335"/>
            <ac:spMk id="3" creationId="{10A92BD6-20CF-592D-ACCF-1ED27C86C71E}"/>
          </ac:spMkLst>
        </pc:spChg>
        <pc:picChg chg="add mod">
          <ac:chgData name="Lotte de Laat" userId="15de91df-583f-4d70-b778-ea26560819e4" providerId="ADAL" clId="{A21F202A-9209-4177-9734-EEAD97FB8241}" dt="2023-02-10T12:33:28.984" v="2418" actId="1076"/>
          <ac:picMkLst>
            <pc:docMk/>
            <pc:sldMk cId="1716399713" sldId="335"/>
            <ac:picMk id="7170" creationId="{283EFB67-3BCE-F4DF-72C7-E772B4C21761}"/>
          </ac:picMkLst>
        </pc:picChg>
        <pc:picChg chg="add mod">
          <ac:chgData name="Lotte de Laat" userId="15de91df-583f-4d70-b778-ea26560819e4" providerId="ADAL" clId="{A21F202A-9209-4177-9734-EEAD97FB8241}" dt="2023-02-10T12:33:27.075" v="2417" actId="1076"/>
          <ac:picMkLst>
            <pc:docMk/>
            <pc:sldMk cId="1716399713" sldId="335"/>
            <ac:picMk id="7172" creationId="{C261E447-E388-4AF9-D4BC-28E27A814546}"/>
          </ac:picMkLst>
        </pc:picChg>
      </pc:sldChg>
      <pc:sldChg chg="modSp new mod modAnim">
        <pc:chgData name="Lotte de Laat" userId="15de91df-583f-4d70-b778-ea26560819e4" providerId="ADAL" clId="{A21F202A-9209-4177-9734-EEAD97FB8241}" dt="2023-02-10T13:15:27.930" v="3515"/>
        <pc:sldMkLst>
          <pc:docMk/>
          <pc:sldMk cId="3367312479" sldId="336"/>
        </pc:sldMkLst>
        <pc:spChg chg="mod">
          <ac:chgData name="Lotte de Laat" userId="15de91df-583f-4d70-b778-ea26560819e4" providerId="ADAL" clId="{A21F202A-9209-4177-9734-EEAD97FB8241}" dt="2023-02-10T12:35:08.642" v="2464" actId="113"/>
          <ac:spMkLst>
            <pc:docMk/>
            <pc:sldMk cId="3367312479" sldId="336"/>
            <ac:spMk id="2" creationId="{10583F34-AD18-45F0-765C-5E577FDDA83A}"/>
          </ac:spMkLst>
        </pc:spChg>
        <pc:spChg chg="mod">
          <ac:chgData name="Lotte de Laat" userId="15de91df-583f-4d70-b778-ea26560819e4" providerId="ADAL" clId="{A21F202A-9209-4177-9734-EEAD97FB8241}" dt="2023-02-10T12:36:29.963" v="2481" actId="113"/>
          <ac:spMkLst>
            <pc:docMk/>
            <pc:sldMk cId="3367312479" sldId="336"/>
            <ac:spMk id="3" creationId="{47D7E3C1-A779-B2A9-C024-8EE76A65EAA4}"/>
          </ac:spMkLst>
        </pc:spChg>
      </pc:sldChg>
      <pc:sldChg chg="addSp delSp modSp new mod">
        <pc:chgData name="Lotte de Laat" userId="15de91df-583f-4d70-b778-ea26560819e4" providerId="ADAL" clId="{A21F202A-9209-4177-9734-EEAD97FB8241}" dt="2023-02-10T13:16:35.912" v="3547" actId="21"/>
        <pc:sldMkLst>
          <pc:docMk/>
          <pc:sldMk cId="2683842729" sldId="337"/>
        </pc:sldMkLst>
        <pc:spChg chg="del mod">
          <ac:chgData name="Lotte de Laat" userId="15de91df-583f-4d70-b778-ea26560819e4" providerId="ADAL" clId="{A21F202A-9209-4177-9734-EEAD97FB8241}" dt="2023-02-10T13:16:35.912" v="3547" actId="21"/>
          <ac:spMkLst>
            <pc:docMk/>
            <pc:sldMk cId="2683842729" sldId="337"/>
            <ac:spMk id="2" creationId="{BF210310-19B9-3FED-EEA8-1A49D15679A1}"/>
          </ac:spMkLst>
        </pc:spChg>
        <pc:spChg chg="mod">
          <ac:chgData name="Lotte de Laat" userId="15de91df-583f-4d70-b778-ea26560819e4" providerId="ADAL" clId="{A21F202A-9209-4177-9734-EEAD97FB8241}" dt="2023-02-10T12:37:37.004" v="2496" actId="20577"/>
          <ac:spMkLst>
            <pc:docMk/>
            <pc:sldMk cId="2683842729" sldId="337"/>
            <ac:spMk id="3" creationId="{BF65521C-EAC6-8265-9927-068605C1CE08}"/>
          </ac:spMkLst>
        </pc:spChg>
        <pc:spChg chg="add mod">
          <ac:chgData name="Lotte de Laat" userId="15de91df-583f-4d70-b778-ea26560819e4" providerId="ADAL" clId="{A21F202A-9209-4177-9734-EEAD97FB8241}" dt="2023-02-10T13:16:35.912" v="3547" actId="21"/>
          <ac:spMkLst>
            <pc:docMk/>
            <pc:sldMk cId="2683842729" sldId="337"/>
            <ac:spMk id="5" creationId="{6093AD52-260D-FA11-BC68-1291940F7F9C}"/>
          </ac:spMkLst>
        </pc:spChg>
      </pc:sldChg>
      <pc:sldChg chg="new del">
        <pc:chgData name="Lotte de Laat" userId="15de91df-583f-4d70-b778-ea26560819e4" providerId="ADAL" clId="{A21F202A-9209-4177-9734-EEAD97FB8241}" dt="2023-02-10T13:18:57.582" v="3593" actId="2696"/>
        <pc:sldMkLst>
          <pc:docMk/>
          <pc:sldMk cId="2914619154" sldId="338"/>
        </pc:sldMkLst>
      </pc:sldChg>
      <pc:sldChg chg="addSp delSp modSp new mod">
        <pc:chgData name="Lotte de Laat" userId="15de91df-583f-4d70-b778-ea26560819e4" providerId="ADAL" clId="{A21F202A-9209-4177-9734-EEAD97FB8241}" dt="2023-02-10T12:59:37.326" v="2633" actId="1076"/>
        <pc:sldMkLst>
          <pc:docMk/>
          <pc:sldMk cId="3887465787" sldId="339"/>
        </pc:sldMkLst>
        <pc:spChg chg="mod">
          <ac:chgData name="Lotte de Laat" userId="15de91df-583f-4d70-b778-ea26560819e4" providerId="ADAL" clId="{A21F202A-9209-4177-9734-EEAD97FB8241}" dt="2023-02-10T12:58:00.076" v="2622" actId="113"/>
          <ac:spMkLst>
            <pc:docMk/>
            <pc:sldMk cId="3887465787" sldId="339"/>
            <ac:spMk id="2" creationId="{FB2E4CA9-A70B-C48A-62C4-23FB0ED75DA4}"/>
          </ac:spMkLst>
        </pc:spChg>
        <pc:spChg chg="del">
          <ac:chgData name="Lotte de Laat" userId="15de91df-583f-4d70-b778-ea26560819e4" providerId="ADAL" clId="{A21F202A-9209-4177-9734-EEAD97FB8241}" dt="2023-02-10T12:59:05.832" v="2623"/>
          <ac:spMkLst>
            <pc:docMk/>
            <pc:sldMk cId="3887465787" sldId="339"/>
            <ac:spMk id="3" creationId="{4128D6D7-7378-FFBC-C9D1-84C94CF16D84}"/>
          </ac:spMkLst>
        </pc:spChg>
        <pc:spChg chg="add del mod">
          <ac:chgData name="Lotte de Laat" userId="15de91df-583f-4d70-b778-ea26560819e4" providerId="ADAL" clId="{A21F202A-9209-4177-9734-EEAD97FB8241}" dt="2023-02-10T12:59:19.525" v="2627"/>
          <ac:spMkLst>
            <pc:docMk/>
            <pc:sldMk cId="3887465787" sldId="339"/>
            <ac:spMk id="4" creationId="{143C4DC8-423C-8543-E7CF-6E0B492D1F16}"/>
          </ac:spMkLst>
        </pc:spChg>
        <pc:spChg chg="add del mod">
          <ac:chgData name="Lotte de Laat" userId="15de91df-583f-4d70-b778-ea26560819e4" providerId="ADAL" clId="{A21F202A-9209-4177-9734-EEAD97FB8241}" dt="2023-02-10T12:59:34.555" v="2631"/>
          <ac:spMkLst>
            <pc:docMk/>
            <pc:sldMk cId="3887465787" sldId="339"/>
            <ac:spMk id="5" creationId="{8B660ACD-1F67-FCBA-B784-23A4FF9F2DA9}"/>
          </ac:spMkLst>
        </pc:spChg>
        <pc:picChg chg="add del mod">
          <ac:chgData name="Lotte de Laat" userId="15de91df-583f-4d70-b778-ea26560819e4" providerId="ADAL" clId="{A21F202A-9209-4177-9734-EEAD97FB8241}" dt="2023-02-10T12:59:10.653" v="2626" actId="478"/>
          <ac:picMkLst>
            <pc:docMk/>
            <pc:sldMk cId="3887465787" sldId="339"/>
            <ac:picMk id="8194" creationId="{3C5F656C-C84A-2099-1487-7CAA44166788}"/>
          </ac:picMkLst>
        </pc:picChg>
        <pc:picChg chg="add del mod">
          <ac:chgData name="Lotte de Laat" userId="15de91df-583f-4d70-b778-ea26560819e4" providerId="ADAL" clId="{A21F202A-9209-4177-9734-EEAD97FB8241}" dt="2023-02-10T12:59:23.500" v="2630" actId="478"/>
          <ac:picMkLst>
            <pc:docMk/>
            <pc:sldMk cId="3887465787" sldId="339"/>
            <ac:picMk id="8196" creationId="{4D0E0BF0-D930-6295-F224-0B71F68E2BBC}"/>
          </ac:picMkLst>
        </pc:picChg>
        <pc:picChg chg="add mod">
          <ac:chgData name="Lotte de Laat" userId="15de91df-583f-4d70-b778-ea26560819e4" providerId="ADAL" clId="{A21F202A-9209-4177-9734-EEAD97FB8241}" dt="2023-02-10T12:59:37.326" v="2633" actId="1076"/>
          <ac:picMkLst>
            <pc:docMk/>
            <pc:sldMk cId="3887465787" sldId="339"/>
            <ac:picMk id="8198" creationId="{FB99EE9B-E613-7C85-B059-E14FD4B116B8}"/>
          </ac:picMkLst>
        </pc:picChg>
      </pc:sldChg>
      <pc:sldChg chg="modSp new mod">
        <pc:chgData name="Lotte de Laat" userId="15de91df-583f-4d70-b778-ea26560819e4" providerId="ADAL" clId="{A21F202A-9209-4177-9734-EEAD97FB8241}" dt="2023-02-10T13:06:43.208" v="3273" actId="20577"/>
        <pc:sldMkLst>
          <pc:docMk/>
          <pc:sldMk cId="1104028" sldId="340"/>
        </pc:sldMkLst>
        <pc:spChg chg="mod">
          <ac:chgData name="Lotte de Laat" userId="15de91df-583f-4d70-b778-ea26560819e4" providerId="ADAL" clId="{A21F202A-9209-4177-9734-EEAD97FB8241}" dt="2023-02-10T13:06:43.208" v="3273" actId="20577"/>
          <ac:spMkLst>
            <pc:docMk/>
            <pc:sldMk cId="1104028" sldId="340"/>
            <ac:spMk id="2" creationId="{1A045E0C-D174-4B15-32EF-5298DDE5D43D}"/>
          </ac:spMkLst>
        </pc:spChg>
        <pc:spChg chg="mod">
          <ac:chgData name="Lotte de Laat" userId="15de91df-583f-4d70-b778-ea26560819e4" providerId="ADAL" clId="{A21F202A-9209-4177-9734-EEAD97FB8241}" dt="2023-02-10T13:06:37.967" v="3270" actId="122"/>
          <ac:spMkLst>
            <pc:docMk/>
            <pc:sldMk cId="1104028" sldId="340"/>
            <ac:spMk id="3" creationId="{16A860B5-9F71-A487-E723-4959D85A0EB8}"/>
          </ac:spMkLst>
        </pc:spChg>
      </pc:sldChg>
      <pc:sldChg chg="modSp new mod">
        <pc:chgData name="Lotte de Laat" userId="15de91df-583f-4d70-b778-ea26560819e4" providerId="ADAL" clId="{A21F202A-9209-4177-9734-EEAD97FB8241}" dt="2023-02-10T13:14:54.726" v="3512" actId="113"/>
        <pc:sldMkLst>
          <pc:docMk/>
          <pc:sldMk cId="1412719562" sldId="341"/>
        </pc:sldMkLst>
        <pc:spChg chg="mod">
          <ac:chgData name="Lotte de Laat" userId="15de91df-583f-4d70-b778-ea26560819e4" providerId="ADAL" clId="{A21F202A-9209-4177-9734-EEAD97FB8241}" dt="2023-02-10T13:14:54.726" v="3512" actId="113"/>
          <ac:spMkLst>
            <pc:docMk/>
            <pc:sldMk cId="1412719562" sldId="341"/>
            <ac:spMk id="2" creationId="{38EE0DB2-8A1F-DFBD-DC2F-8E45B22243F5}"/>
          </ac:spMkLst>
        </pc:spChg>
        <pc:spChg chg="mod">
          <ac:chgData name="Lotte de Laat" userId="15de91df-583f-4d70-b778-ea26560819e4" providerId="ADAL" clId="{A21F202A-9209-4177-9734-EEAD97FB8241}" dt="2023-02-10T13:14:51.409" v="3510" actId="20577"/>
          <ac:spMkLst>
            <pc:docMk/>
            <pc:sldMk cId="1412719562" sldId="341"/>
            <ac:spMk id="3" creationId="{1F989744-32B7-C25F-F5FB-AF20688E08B1}"/>
          </ac:spMkLst>
        </pc:spChg>
      </pc:sldChg>
      <pc:sldChg chg="addSp delSp modSp new mod">
        <pc:chgData name="Lotte de Laat" userId="15de91df-583f-4d70-b778-ea26560819e4" providerId="ADAL" clId="{A21F202A-9209-4177-9734-EEAD97FB8241}" dt="2023-02-10T13:21:05.057" v="3672" actId="21"/>
        <pc:sldMkLst>
          <pc:docMk/>
          <pc:sldMk cId="3326006995" sldId="342"/>
        </pc:sldMkLst>
        <pc:spChg chg="mod">
          <ac:chgData name="Lotte de Laat" userId="15de91df-583f-4d70-b778-ea26560819e4" providerId="ADAL" clId="{A21F202A-9209-4177-9734-EEAD97FB8241}" dt="2023-02-10T13:19:36.438" v="3663" actId="1076"/>
          <ac:spMkLst>
            <pc:docMk/>
            <pc:sldMk cId="3326006995" sldId="342"/>
            <ac:spMk id="2" creationId="{215CE286-6B5A-7904-3CE5-BFA815972B0D}"/>
          </ac:spMkLst>
        </pc:spChg>
        <pc:spChg chg="del">
          <ac:chgData name="Lotte de Laat" userId="15de91df-583f-4d70-b778-ea26560819e4" providerId="ADAL" clId="{A21F202A-9209-4177-9734-EEAD97FB8241}" dt="2023-02-10T13:20:26.490" v="3664"/>
          <ac:spMkLst>
            <pc:docMk/>
            <pc:sldMk cId="3326006995" sldId="342"/>
            <ac:spMk id="3" creationId="{D6603D61-C448-59B3-E06E-A8655F915A1A}"/>
          </ac:spMkLst>
        </pc:spChg>
        <pc:spChg chg="add del mod">
          <ac:chgData name="Lotte de Laat" userId="15de91df-583f-4d70-b778-ea26560819e4" providerId="ADAL" clId="{A21F202A-9209-4177-9734-EEAD97FB8241}" dt="2023-02-10T13:21:05.057" v="3672" actId="21"/>
          <ac:spMkLst>
            <pc:docMk/>
            <pc:sldMk cId="3326006995" sldId="342"/>
            <ac:spMk id="4" creationId="{95671CBE-3287-4AAE-3E99-5C322F3DDEF9}"/>
          </ac:spMkLst>
        </pc:spChg>
        <pc:picChg chg="add del mod">
          <ac:chgData name="Lotte de Laat" userId="15de91df-583f-4d70-b778-ea26560819e4" providerId="ADAL" clId="{A21F202A-9209-4177-9734-EEAD97FB8241}" dt="2023-02-10T13:20:53.007" v="3667" actId="478"/>
          <ac:picMkLst>
            <pc:docMk/>
            <pc:sldMk cId="3326006995" sldId="342"/>
            <ac:picMk id="9218" creationId="{B852FDAB-4FD8-97BF-A78C-D8D403EF3D37}"/>
          </ac:picMkLst>
        </pc:picChg>
        <pc:picChg chg="add mod">
          <ac:chgData name="Lotte de Laat" userId="15de91df-583f-4d70-b778-ea26560819e4" providerId="ADAL" clId="{A21F202A-9209-4177-9734-EEAD97FB8241}" dt="2023-02-10T13:20:59.243" v="3671" actId="1076"/>
          <ac:picMkLst>
            <pc:docMk/>
            <pc:sldMk cId="3326006995" sldId="342"/>
            <ac:picMk id="9220" creationId="{3788E9D4-54B1-3F1D-4EDE-0A0C33B8CDA1}"/>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2D2E07-4B61-47B6-93CC-6CC218A3CA72}"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B6E0BDE-9798-4DD9-B74A-1E10B3D06FAB}">
      <dgm:prSet/>
      <dgm:spPr/>
      <dgm:t>
        <a:bodyPr/>
        <a:lstStyle/>
        <a:p>
          <a:r>
            <a:rPr lang="nl-NL"/>
            <a:t>Sociale behoefte om ergens bij te horen. </a:t>
          </a:r>
          <a:endParaRPr lang="en-US"/>
        </a:p>
      </dgm:t>
    </dgm:pt>
    <dgm:pt modelId="{B9021663-6674-49BE-9C3E-CE69E40CEA87}" type="parTrans" cxnId="{0CE28DF3-C0DD-4A6F-949D-5F7BDAE708AB}">
      <dgm:prSet/>
      <dgm:spPr/>
      <dgm:t>
        <a:bodyPr/>
        <a:lstStyle/>
        <a:p>
          <a:endParaRPr lang="en-US"/>
        </a:p>
      </dgm:t>
    </dgm:pt>
    <dgm:pt modelId="{74E429B8-C7C4-4BBD-8471-6B823D70F235}" type="sibTrans" cxnId="{0CE28DF3-C0DD-4A6F-949D-5F7BDAE708AB}">
      <dgm:prSet/>
      <dgm:spPr/>
      <dgm:t>
        <a:bodyPr/>
        <a:lstStyle/>
        <a:p>
          <a:endParaRPr lang="en-US"/>
        </a:p>
      </dgm:t>
    </dgm:pt>
    <dgm:pt modelId="{3C665444-DDEE-4A98-84FB-E676C1BD8DD9}">
      <dgm:prSet/>
      <dgm:spPr/>
      <dgm:t>
        <a:bodyPr/>
        <a:lstStyle/>
        <a:p>
          <a:r>
            <a:rPr lang="nl-NL"/>
            <a:t>Oplossingen bieden</a:t>
          </a:r>
          <a:endParaRPr lang="en-US"/>
        </a:p>
      </dgm:t>
    </dgm:pt>
    <dgm:pt modelId="{44F30881-4888-4349-812F-117E0C58056D}" type="parTrans" cxnId="{BEE554EE-8C74-41C1-865B-5834673E5129}">
      <dgm:prSet/>
      <dgm:spPr/>
      <dgm:t>
        <a:bodyPr/>
        <a:lstStyle/>
        <a:p>
          <a:endParaRPr lang="en-US"/>
        </a:p>
      </dgm:t>
    </dgm:pt>
    <dgm:pt modelId="{B6DA27FB-AC84-49A1-991A-A0880390D62A}" type="sibTrans" cxnId="{BEE554EE-8C74-41C1-865B-5834673E5129}">
      <dgm:prSet/>
      <dgm:spPr/>
      <dgm:t>
        <a:bodyPr/>
        <a:lstStyle/>
        <a:p>
          <a:endParaRPr lang="en-US"/>
        </a:p>
      </dgm:t>
    </dgm:pt>
    <dgm:pt modelId="{3CE39847-B537-4871-84AF-F2E3DD8C5E50}">
      <dgm:prSet/>
      <dgm:spPr/>
      <dgm:t>
        <a:bodyPr/>
        <a:lstStyle/>
        <a:p>
          <a:r>
            <a:rPr lang="nl-NL"/>
            <a:t>Interesses, passie delen</a:t>
          </a:r>
          <a:endParaRPr lang="en-US"/>
        </a:p>
      </dgm:t>
    </dgm:pt>
    <dgm:pt modelId="{154B5EB0-F681-4874-A644-3F8A5C520F3D}" type="parTrans" cxnId="{49A4E453-3A76-4009-B9B6-093C36FD38CA}">
      <dgm:prSet/>
      <dgm:spPr/>
      <dgm:t>
        <a:bodyPr/>
        <a:lstStyle/>
        <a:p>
          <a:endParaRPr lang="en-US"/>
        </a:p>
      </dgm:t>
    </dgm:pt>
    <dgm:pt modelId="{CA0496F0-798D-4345-AEAA-A0DC62CDD5AB}" type="sibTrans" cxnId="{49A4E453-3A76-4009-B9B6-093C36FD38CA}">
      <dgm:prSet/>
      <dgm:spPr/>
      <dgm:t>
        <a:bodyPr/>
        <a:lstStyle/>
        <a:p>
          <a:endParaRPr lang="en-US"/>
        </a:p>
      </dgm:t>
    </dgm:pt>
    <dgm:pt modelId="{2792DDAD-D495-4693-848B-5CF08D507DFB}">
      <dgm:prSet/>
      <dgm:spPr/>
      <dgm:t>
        <a:bodyPr/>
        <a:lstStyle/>
        <a:p>
          <a:r>
            <a:rPr lang="nl-NL"/>
            <a:t>Ergens beter in worden</a:t>
          </a:r>
          <a:endParaRPr lang="en-US"/>
        </a:p>
      </dgm:t>
    </dgm:pt>
    <dgm:pt modelId="{90DD5C26-AA2D-4734-8397-FD1DE024F73C}" type="parTrans" cxnId="{D520470D-86F6-418E-9584-73D0154180E0}">
      <dgm:prSet/>
      <dgm:spPr/>
      <dgm:t>
        <a:bodyPr/>
        <a:lstStyle/>
        <a:p>
          <a:endParaRPr lang="en-US"/>
        </a:p>
      </dgm:t>
    </dgm:pt>
    <dgm:pt modelId="{8FE94C26-CCF8-4744-A13E-569A0A974AE5}" type="sibTrans" cxnId="{D520470D-86F6-418E-9584-73D0154180E0}">
      <dgm:prSet/>
      <dgm:spPr/>
      <dgm:t>
        <a:bodyPr/>
        <a:lstStyle/>
        <a:p>
          <a:endParaRPr lang="en-US"/>
        </a:p>
      </dgm:t>
    </dgm:pt>
    <dgm:pt modelId="{E287A7E7-183A-41CF-AE71-8F2F40068778}">
      <dgm:prSet/>
      <dgm:spPr/>
      <dgm:t>
        <a:bodyPr/>
        <a:lstStyle/>
        <a:p>
          <a:r>
            <a:rPr lang="nl-NL"/>
            <a:t>Je kennis en ervaring delen</a:t>
          </a:r>
          <a:endParaRPr lang="en-US"/>
        </a:p>
      </dgm:t>
    </dgm:pt>
    <dgm:pt modelId="{A3A8CB51-0C48-4485-894D-36EE4F349D41}" type="parTrans" cxnId="{096A089F-0C67-4942-9CF7-9996F6F643C8}">
      <dgm:prSet/>
      <dgm:spPr/>
      <dgm:t>
        <a:bodyPr/>
        <a:lstStyle/>
        <a:p>
          <a:endParaRPr lang="en-US"/>
        </a:p>
      </dgm:t>
    </dgm:pt>
    <dgm:pt modelId="{A799D695-FF75-40B3-A30F-7C5404B385ED}" type="sibTrans" cxnId="{096A089F-0C67-4942-9CF7-9996F6F643C8}">
      <dgm:prSet/>
      <dgm:spPr/>
      <dgm:t>
        <a:bodyPr/>
        <a:lstStyle/>
        <a:p>
          <a:endParaRPr lang="en-US"/>
        </a:p>
      </dgm:t>
    </dgm:pt>
    <dgm:pt modelId="{7B164BAE-21FD-4233-98FB-EDF4D02E43EB}">
      <dgm:prSet/>
      <dgm:spPr/>
      <dgm:t>
        <a:bodyPr/>
        <a:lstStyle/>
        <a:p>
          <a:r>
            <a:rPr lang="nl-NL"/>
            <a:t>Klantenbinding</a:t>
          </a:r>
          <a:endParaRPr lang="en-US"/>
        </a:p>
      </dgm:t>
    </dgm:pt>
    <dgm:pt modelId="{DFCEA5E5-32B9-4936-AF61-B5FA89A8DF1E}" type="parTrans" cxnId="{92C7B5E1-8639-4BF8-8CF1-1ACFA6ABC999}">
      <dgm:prSet/>
      <dgm:spPr/>
      <dgm:t>
        <a:bodyPr/>
        <a:lstStyle/>
        <a:p>
          <a:endParaRPr lang="en-US"/>
        </a:p>
      </dgm:t>
    </dgm:pt>
    <dgm:pt modelId="{B5CCBBFF-749A-49F5-A480-41E40424BD65}" type="sibTrans" cxnId="{92C7B5E1-8639-4BF8-8CF1-1ACFA6ABC999}">
      <dgm:prSet/>
      <dgm:spPr/>
      <dgm:t>
        <a:bodyPr/>
        <a:lstStyle/>
        <a:p>
          <a:endParaRPr lang="en-US"/>
        </a:p>
      </dgm:t>
    </dgm:pt>
    <dgm:pt modelId="{334CB70B-8C55-4406-BD53-666524C8A23B}" type="pres">
      <dgm:prSet presAssocID="{082D2E07-4B61-47B6-93CC-6CC218A3CA72}" presName="linear" presStyleCnt="0">
        <dgm:presLayoutVars>
          <dgm:animLvl val="lvl"/>
          <dgm:resizeHandles val="exact"/>
        </dgm:presLayoutVars>
      </dgm:prSet>
      <dgm:spPr/>
    </dgm:pt>
    <dgm:pt modelId="{FE3C6F74-B752-4862-A33C-8FBC584AAC4B}" type="pres">
      <dgm:prSet presAssocID="{DB6E0BDE-9798-4DD9-B74A-1E10B3D06FAB}" presName="parentText" presStyleLbl="node1" presStyleIdx="0" presStyleCnt="6">
        <dgm:presLayoutVars>
          <dgm:chMax val="0"/>
          <dgm:bulletEnabled val="1"/>
        </dgm:presLayoutVars>
      </dgm:prSet>
      <dgm:spPr/>
    </dgm:pt>
    <dgm:pt modelId="{DB781517-4F85-43D7-AF86-5514CBB306A4}" type="pres">
      <dgm:prSet presAssocID="{74E429B8-C7C4-4BBD-8471-6B823D70F235}" presName="spacer" presStyleCnt="0"/>
      <dgm:spPr/>
    </dgm:pt>
    <dgm:pt modelId="{79CE7FA1-6126-4A3E-A4AA-400E3CCAB7B3}" type="pres">
      <dgm:prSet presAssocID="{3C665444-DDEE-4A98-84FB-E676C1BD8DD9}" presName="parentText" presStyleLbl="node1" presStyleIdx="1" presStyleCnt="6">
        <dgm:presLayoutVars>
          <dgm:chMax val="0"/>
          <dgm:bulletEnabled val="1"/>
        </dgm:presLayoutVars>
      </dgm:prSet>
      <dgm:spPr/>
    </dgm:pt>
    <dgm:pt modelId="{98F42C99-D24A-41B6-8CAA-51D9F6BA32AD}" type="pres">
      <dgm:prSet presAssocID="{B6DA27FB-AC84-49A1-991A-A0880390D62A}" presName="spacer" presStyleCnt="0"/>
      <dgm:spPr/>
    </dgm:pt>
    <dgm:pt modelId="{8C225375-E574-4D0F-B9F7-167A8F4303A5}" type="pres">
      <dgm:prSet presAssocID="{3CE39847-B537-4871-84AF-F2E3DD8C5E50}" presName="parentText" presStyleLbl="node1" presStyleIdx="2" presStyleCnt="6">
        <dgm:presLayoutVars>
          <dgm:chMax val="0"/>
          <dgm:bulletEnabled val="1"/>
        </dgm:presLayoutVars>
      </dgm:prSet>
      <dgm:spPr/>
    </dgm:pt>
    <dgm:pt modelId="{039DF93C-65B6-4EC6-BDC2-09A28100F465}" type="pres">
      <dgm:prSet presAssocID="{CA0496F0-798D-4345-AEAA-A0DC62CDD5AB}" presName="spacer" presStyleCnt="0"/>
      <dgm:spPr/>
    </dgm:pt>
    <dgm:pt modelId="{F5FB6413-A318-4D43-9354-6AF95EBBD147}" type="pres">
      <dgm:prSet presAssocID="{2792DDAD-D495-4693-848B-5CF08D507DFB}" presName="parentText" presStyleLbl="node1" presStyleIdx="3" presStyleCnt="6">
        <dgm:presLayoutVars>
          <dgm:chMax val="0"/>
          <dgm:bulletEnabled val="1"/>
        </dgm:presLayoutVars>
      </dgm:prSet>
      <dgm:spPr/>
    </dgm:pt>
    <dgm:pt modelId="{54537021-947D-4D27-97A7-53D01FD7BA38}" type="pres">
      <dgm:prSet presAssocID="{8FE94C26-CCF8-4744-A13E-569A0A974AE5}" presName="spacer" presStyleCnt="0"/>
      <dgm:spPr/>
    </dgm:pt>
    <dgm:pt modelId="{36607659-6D0A-4EAA-B9E5-5ABD83EA9D23}" type="pres">
      <dgm:prSet presAssocID="{E287A7E7-183A-41CF-AE71-8F2F40068778}" presName="parentText" presStyleLbl="node1" presStyleIdx="4" presStyleCnt="6">
        <dgm:presLayoutVars>
          <dgm:chMax val="0"/>
          <dgm:bulletEnabled val="1"/>
        </dgm:presLayoutVars>
      </dgm:prSet>
      <dgm:spPr/>
    </dgm:pt>
    <dgm:pt modelId="{8B5828A5-F454-4D3A-BC48-1C32D2481F48}" type="pres">
      <dgm:prSet presAssocID="{A799D695-FF75-40B3-A30F-7C5404B385ED}" presName="spacer" presStyleCnt="0"/>
      <dgm:spPr/>
    </dgm:pt>
    <dgm:pt modelId="{33428FDC-4917-46BA-9C50-F39091E297BA}" type="pres">
      <dgm:prSet presAssocID="{7B164BAE-21FD-4233-98FB-EDF4D02E43EB}" presName="parentText" presStyleLbl="node1" presStyleIdx="5" presStyleCnt="6">
        <dgm:presLayoutVars>
          <dgm:chMax val="0"/>
          <dgm:bulletEnabled val="1"/>
        </dgm:presLayoutVars>
      </dgm:prSet>
      <dgm:spPr/>
    </dgm:pt>
  </dgm:ptLst>
  <dgm:cxnLst>
    <dgm:cxn modelId="{D520470D-86F6-418E-9584-73D0154180E0}" srcId="{082D2E07-4B61-47B6-93CC-6CC218A3CA72}" destId="{2792DDAD-D495-4693-848B-5CF08D507DFB}" srcOrd="3" destOrd="0" parTransId="{90DD5C26-AA2D-4734-8397-FD1DE024F73C}" sibTransId="{8FE94C26-CCF8-4744-A13E-569A0A974AE5}"/>
    <dgm:cxn modelId="{CD341C32-E0E7-4ACE-9E93-740C841721EB}" type="presOf" srcId="{3C665444-DDEE-4A98-84FB-E676C1BD8DD9}" destId="{79CE7FA1-6126-4A3E-A4AA-400E3CCAB7B3}" srcOrd="0" destOrd="0" presId="urn:microsoft.com/office/officeart/2005/8/layout/vList2"/>
    <dgm:cxn modelId="{F5A7FF6A-A08C-4C54-BB62-037644F87AC8}" type="presOf" srcId="{082D2E07-4B61-47B6-93CC-6CC218A3CA72}" destId="{334CB70B-8C55-4406-BD53-666524C8A23B}" srcOrd="0" destOrd="0" presId="urn:microsoft.com/office/officeart/2005/8/layout/vList2"/>
    <dgm:cxn modelId="{17919F6E-5EBF-4DE5-A5D1-FFF46EC344AF}" type="presOf" srcId="{E287A7E7-183A-41CF-AE71-8F2F40068778}" destId="{36607659-6D0A-4EAA-B9E5-5ABD83EA9D23}" srcOrd="0" destOrd="0" presId="urn:microsoft.com/office/officeart/2005/8/layout/vList2"/>
    <dgm:cxn modelId="{49A4E453-3A76-4009-B9B6-093C36FD38CA}" srcId="{082D2E07-4B61-47B6-93CC-6CC218A3CA72}" destId="{3CE39847-B537-4871-84AF-F2E3DD8C5E50}" srcOrd="2" destOrd="0" parTransId="{154B5EB0-F681-4874-A644-3F8A5C520F3D}" sibTransId="{CA0496F0-798D-4345-AEAA-A0DC62CDD5AB}"/>
    <dgm:cxn modelId="{096A089F-0C67-4942-9CF7-9996F6F643C8}" srcId="{082D2E07-4B61-47B6-93CC-6CC218A3CA72}" destId="{E287A7E7-183A-41CF-AE71-8F2F40068778}" srcOrd="4" destOrd="0" parTransId="{A3A8CB51-0C48-4485-894D-36EE4F349D41}" sibTransId="{A799D695-FF75-40B3-A30F-7C5404B385ED}"/>
    <dgm:cxn modelId="{F0CDB0BC-F317-4D1D-BA2C-9D010DD66357}" type="presOf" srcId="{2792DDAD-D495-4693-848B-5CF08D507DFB}" destId="{F5FB6413-A318-4D43-9354-6AF95EBBD147}" srcOrd="0" destOrd="0" presId="urn:microsoft.com/office/officeart/2005/8/layout/vList2"/>
    <dgm:cxn modelId="{F758D6D2-611A-4C58-8982-D69F79D704ED}" type="presOf" srcId="{7B164BAE-21FD-4233-98FB-EDF4D02E43EB}" destId="{33428FDC-4917-46BA-9C50-F39091E297BA}" srcOrd="0" destOrd="0" presId="urn:microsoft.com/office/officeart/2005/8/layout/vList2"/>
    <dgm:cxn modelId="{92C7B5E1-8639-4BF8-8CF1-1ACFA6ABC999}" srcId="{082D2E07-4B61-47B6-93CC-6CC218A3CA72}" destId="{7B164BAE-21FD-4233-98FB-EDF4D02E43EB}" srcOrd="5" destOrd="0" parTransId="{DFCEA5E5-32B9-4936-AF61-B5FA89A8DF1E}" sibTransId="{B5CCBBFF-749A-49F5-A480-41E40424BD65}"/>
    <dgm:cxn modelId="{6C8420E5-99E6-4AC7-B17E-6DB2C1795E3C}" type="presOf" srcId="{DB6E0BDE-9798-4DD9-B74A-1E10B3D06FAB}" destId="{FE3C6F74-B752-4862-A33C-8FBC584AAC4B}" srcOrd="0" destOrd="0" presId="urn:microsoft.com/office/officeart/2005/8/layout/vList2"/>
    <dgm:cxn modelId="{BEE554EE-8C74-41C1-865B-5834673E5129}" srcId="{082D2E07-4B61-47B6-93CC-6CC218A3CA72}" destId="{3C665444-DDEE-4A98-84FB-E676C1BD8DD9}" srcOrd="1" destOrd="0" parTransId="{44F30881-4888-4349-812F-117E0C58056D}" sibTransId="{B6DA27FB-AC84-49A1-991A-A0880390D62A}"/>
    <dgm:cxn modelId="{0CE28DF3-C0DD-4A6F-949D-5F7BDAE708AB}" srcId="{082D2E07-4B61-47B6-93CC-6CC218A3CA72}" destId="{DB6E0BDE-9798-4DD9-B74A-1E10B3D06FAB}" srcOrd="0" destOrd="0" parTransId="{B9021663-6674-49BE-9C3E-CE69E40CEA87}" sibTransId="{74E429B8-C7C4-4BBD-8471-6B823D70F235}"/>
    <dgm:cxn modelId="{69C1B8FB-53E6-4BF7-81F2-7020EDCD519C}" type="presOf" srcId="{3CE39847-B537-4871-84AF-F2E3DD8C5E50}" destId="{8C225375-E574-4D0F-B9F7-167A8F4303A5}" srcOrd="0" destOrd="0" presId="urn:microsoft.com/office/officeart/2005/8/layout/vList2"/>
    <dgm:cxn modelId="{A8343A0A-3B16-486F-8268-1723D064F5DB}" type="presParOf" srcId="{334CB70B-8C55-4406-BD53-666524C8A23B}" destId="{FE3C6F74-B752-4862-A33C-8FBC584AAC4B}" srcOrd="0" destOrd="0" presId="urn:microsoft.com/office/officeart/2005/8/layout/vList2"/>
    <dgm:cxn modelId="{A4059C2E-A228-40FB-8712-CB9104404DA8}" type="presParOf" srcId="{334CB70B-8C55-4406-BD53-666524C8A23B}" destId="{DB781517-4F85-43D7-AF86-5514CBB306A4}" srcOrd="1" destOrd="0" presId="urn:microsoft.com/office/officeart/2005/8/layout/vList2"/>
    <dgm:cxn modelId="{2852D766-23AA-41E9-995B-5AA91576D052}" type="presParOf" srcId="{334CB70B-8C55-4406-BD53-666524C8A23B}" destId="{79CE7FA1-6126-4A3E-A4AA-400E3CCAB7B3}" srcOrd="2" destOrd="0" presId="urn:microsoft.com/office/officeart/2005/8/layout/vList2"/>
    <dgm:cxn modelId="{A7D96F03-6358-4601-8EA4-908BE22CDB39}" type="presParOf" srcId="{334CB70B-8C55-4406-BD53-666524C8A23B}" destId="{98F42C99-D24A-41B6-8CAA-51D9F6BA32AD}" srcOrd="3" destOrd="0" presId="urn:microsoft.com/office/officeart/2005/8/layout/vList2"/>
    <dgm:cxn modelId="{2EB28BEA-3EF4-416C-903D-1A29488C840B}" type="presParOf" srcId="{334CB70B-8C55-4406-BD53-666524C8A23B}" destId="{8C225375-E574-4D0F-B9F7-167A8F4303A5}" srcOrd="4" destOrd="0" presId="urn:microsoft.com/office/officeart/2005/8/layout/vList2"/>
    <dgm:cxn modelId="{C0C8AF25-9999-43D1-B70B-E58218827D50}" type="presParOf" srcId="{334CB70B-8C55-4406-BD53-666524C8A23B}" destId="{039DF93C-65B6-4EC6-BDC2-09A28100F465}" srcOrd="5" destOrd="0" presId="urn:microsoft.com/office/officeart/2005/8/layout/vList2"/>
    <dgm:cxn modelId="{A7F0144B-3550-43D7-9F3A-31055BC5D06A}" type="presParOf" srcId="{334CB70B-8C55-4406-BD53-666524C8A23B}" destId="{F5FB6413-A318-4D43-9354-6AF95EBBD147}" srcOrd="6" destOrd="0" presId="urn:microsoft.com/office/officeart/2005/8/layout/vList2"/>
    <dgm:cxn modelId="{1E6B6AB3-2633-43BF-9DD4-0C308209D3BC}" type="presParOf" srcId="{334CB70B-8C55-4406-BD53-666524C8A23B}" destId="{54537021-947D-4D27-97A7-53D01FD7BA38}" srcOrd="7" destOrd="0" presId="urn:microsoft.com/office/officeart/2005/8/layout/vList2"/>
    <dgm:cxn modelId="{3A01BBC8-9ECD-46CA-9FC9-EFC86AF368D1}" type="presParOf" srcId="{334CB70B-8C55-4406-BD53-666524C8A23B}" destId="{36607659-6D0A-4EAA-B9E5-5ABD83EA9D23}" srcOrd="8" destOrd="0" presId="urn:microsoft.com/office/officeart/2005/8/layout/vList2"/>
    <dgm:cxn modelId="{F91D2046-C91E-4A7A-B8B2-5339480AB32A}" type="presParOf" srcId="{334CB70B-8C55-4406-BD53-666524C8A23B}" destId="{8B5828A5-F454-4D3A-BC48-1C32D2481F48}" srcOrd="9" destOrd="0" presId="urn:microsoft.com/office/officeart/2005/8/layout/vList2"/>
    <dgm:cxn modelId="{C7085550-3400-4483-97FC-A608D1B03493}" type="presParOf" srcId="{334CB70B-8C55-4406-BD53-666524C8A23B}" destId="{33428FDC-4917-46BA-9C50-F39091E297BA}"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3C6F74-B752-4862-A33C-8FBC584AAC4B}">
      <dsp:nvSpPr>
        <dsp:cNvPr id="0" name=""/>
        <dsp:cNvSpPr/>
      </dsp:nvSpPr>
      <dsp:spPr>
        <a:xfrm>
          <a:off x="0" y="536003"/>
          <a:ext cx="6263640" cy="6715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nl-NL" sz="2800" kern="1200"/>
            <a:t>Sociale behoefte om ergens bij te horen. </a:t>
          </a:r>
          <a:endParaRPr lang="en-US" sz="2800" kern="1200"/>
        </a:p>
      </dsp:txBody>
      <dsp:txXfrm>
        <a:off x="32784" y="568787"/>
        <a:ext cx="6198072" cy="606012"/>
      </dsp:txXfrm>
    </dsp:sp>
    <dsp:sp modelId="{79CE7FA1-6126-4A3E-A4AA-400E3CCAB7B3}">
      <dsp:nvSpPr>
        <dsp:cNvPr id="0" name=""/>
        <dsp:cNvSpPr/>
      </dsp:nvSpPr>
      <dsp:spPr>
        <a:xfrm>
          <a:off x="0" y="1288224"/>
          <a:ext cx="6263640" cy="671580"/>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nl-NL" sz="2800" kern="1200"/>
            <a:t>Oplossingen bieden</a:t>
          </a:r>
          <a:endParaRPr lang="en-US" sz="2800" kern="1200"/>
        </a:p>
      </dsp:txBody>
      <dsp:txXfrm>
        <a:off x="32784" y="1321008"/>
        <a:ext cx="6198072" cy="606012"/>
      </dsp:txXfrm>
    </dsp:sp>
    <dsp:sp modelId="{8C225375-E574-4D0F-B9F7-167A8F4303A5}">
      <dsp:nvSpPr>
        <dsp:cNvPr id="0" name=""/>
        <dsp:cNvSpPr/>
      </dsp:nvSpPr>
      <dsp:spPr>
        <a:xfrm>
          <a:off x="0" y="2040444"/>
          <a:ext cx="6263640" cy="671580"/>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nl-NL" sz="2800" kern="1200"/>
            <a:t>Interesses, passie delen</a:t>
          </a:r>
          <a:endParaRPr lang="en-US" sz="2800" kern="1200"/>
        </a:p>
      </dsp:txBody>
      <dsp:txXfrm>
        <a:off x="32784" y="2073228"/>
        <a:ext cx="6198072" cy="606012"/>
      </dsp:txXfrm>
    </dsp:sp>
    <dsp:sp modelId="{F5FB6413-A318-4D43-9354-6AF95EBBD147}">
      <dsp:nvSpPr>
        <dsp:cNvPr id="0" name=""/>
        <dsp:cNvSpPr/>
      </dsp:nvSpPr>
      <dsp:spPr>
        <a:xfrm>
          <a:off x="0" y="2792664"/>
          <a:ext cx="6263640" cy="671580"/>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nl-NL" sz="2800" kern="1200"/>
            <a:t>Ergens beter in worden</a:t>
          </a:r>
          <a:endParaRPr lang="en-US" sz="2800" kern="1200"/>
        </a:p>
      </dsp:txBody>
      <dsp:txXfrm>
        <a:off x="32784" y="2825448"/>
        <a:ext cx="6198072" cy="606012"/>
      </dsp:txXfrm>
    </dsp:sp>
    <dsp:sp modelId="{36607659-6D0A-4EAA-B9E5-5ABD83EA9D23}">
      <dsp:nvSpPr>
        <dsp:cNvPr id="0" name=""/>
        <dsp:cNvSpPr/>
      </dsp:nvSpPr>
      <dsp:spPr>
        <a:xfrm>
          <a:off x="0" y="3544884"/>
          <a:ext cx="6263640" cy="671580"/>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nl-NL" sz="2800" kern="1200"/>
            <a:t>Je kennis en ervaring delen</a:t>
          </a:r>
          <a:endParaRPr lang="en-US" sz="2800" kern="1200"/>
        </a:p>
      </dsp:txBody>
      <dsp:txXfrm>
        <a:off x="32784" y="3577668"/>
        <a:ext cx="6198072" cy="606012"/>
      </dsp:txXfrm>
    </dsp:sp>
    <dsp:sp modelId="{33428FDC-4917-46BA-9C50-F39091E297BA}">
      <dsp:nvSpPr>
        <dsp:cNvPr id="0" name=""/>
        <dsp:cNvSpPr/>
      </dsp:nvSpPr>
      <dsp:spPr>
        <a:xfrm>
          <a:off x="0" y="4297104"/>
          <a:ext cx="6263640" cy="67158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nl-NL" sz="2800" kern="1200"/>
            <a:t>Klantenbinding</a:t>
          </a:r>
          <a:endParaRPr lang="en-US" sz="2800" kern="1200"/>
        </a:p>
      </dsp:txBody>
      <dsp:txXfrm>
        <a:off x="32784" y="4329888"/>
        <a:ext cx="6198072" cy="60601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3D05B551-9786-49CA-AA96-A7680AFC0CCE}" type="datetimeFigureOut">
              <a:rPr lang="nl-NL" smtClean="0"/>
              <a:t>13-2-2023</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148648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3D05B551-9786-49CA-AA96-A7680AFC0CCE}" type="datetimeFigureOut">
              <a:rPr lang="nl-NL" smtClean="0"/>
              <a:t>13-2-2023</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440821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3D05B551-9786-49CA-AA96-A7680AFC0CCE}" type="datetimeFigureOut">
              <a:rPr lang="nl-NL" smtClean="0"/>
              <a:t>13-2-2023</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EA5C0D3C-B8D0-4E09-B3F4-17EF5082AF51}" type="slidenum">
              <a:rPr lang="nl-NL" smtClean="0"/>
              <a:t>‹nr.›</a:t>
            </a:fld>
            <a:endParaRPr lang="nl-NL"/>
          </a:p>
        </p:txBody>
      </p:sp>
    </p:spTree>
    <p:extLst>
      <p:ext uri="{BB962C8B-B14F-4D97-AF65-F5344CB8AC3E}">
        <p14:creationId xmlns:p14="http://schemas.microsoft.com/office/powerpoint/2010/main" val="534697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12799" y="1498604"/>
            <a:ext cx="3720243" cy="1278466"/>
          </a:xfrm>
        </p:spPr>
        <p:txBody>
          <a:bodyPr anchor="b">
            <a:normAutofit/>
          </a:bodyPr>
          <a:lstStyle>
            <a:lvl1pPr>
              <a:defRPr sz="2000"/>
            </a:lvl1pPr>
          </a:lstStyle>
          <a:p>
            <a:r>
              <a:rPr lang="nl-NL"/>
              <a:t>Klik om stijl te bewerken</a:t>
            </a:r>
            <a:endParaRPr lang="en-US" dirty="0"/>
          </a:p>
        </p:txBody>
      </p:sp>
      <p:sp>
        <p:nvSpPr>
          <p:cNvPr id="3" name="Content Placeholder 2"/>
          <p:cNvSpPr>
            <a:spLocks noGrp="1"/>
          </p:cNvSpPr>
          <p:nvPr>
            <p:ph idx="1"/>
          </p:nvPr>
        </p:nvSpPr>
        <p:spPr>
          <a:xfrm>
            <a:off x="4761701" y="514926"/>
            <a:ext cx="4514716" cy="552643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12799" y="2777069"/>
            <a:ext cx="3720243"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3D05B551-9786-49CA-AA96-A7680AFC0CCE}" type="datetimeFigureOut">
              <a:rPr lang="nl-NL" smtClean="0"/>
              <a:t>13-2-2023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A5C0D3C-B8D0-4E09-B3F4-17EF5082AF51}" type="slidenum">
              <a:rPr lang="nl-NL" smtClean="0"/>
              <a:t>‹nr.›</a:t>
            </a:fld>
            <a:endParaRPr lang="nl-NL"/>
          </a:p>
        </p:txBody>
      </p:sp>
    </p:spTree>
    <p:extLst>
      <p:ext uri="{BB962C8B-B14F-4D97-AF65-F5344CB8AC3E}">
        <p14:creationId xmlns:p14="http://schemas.microsoft.com/office/powerpoint/2010/main" val="2083582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E4229E-8638-4427-A4CA-163B64354F8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A70A7F6-F4D4-419F-8495-9639484DFEC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DCBCFBE-EA1D-4E73-A39E-180294044C80}"/>
              </a:ext>
            </a:extLst>
          </p:cNvPr>
          <p:cNvSpPr>
            <a:spLocks noGrp="1"/>
          </p:cNvSpPr>
          <p:nvPr>
            <p:ph type="dt" sz="half" idx="10"/>
          </p:nvPr>
        </p:nvSpPr>
        <p:spPr/>
        <p:txBody>
          <a:bodyPr/>
          <a:lstStyle/>
          <a:p>
            <a:fld id="{3D05B551-9786-49CA-AA96-A7680AFC0CCE}" type="datetimeFigureOut">
              <a:rPr lang="nl-NL" smtClean="0"/>
              <a:t>13-2-2023</a:t>
            </a:fld>
            <a:endParaRPr lang="nl-NL"/>
          </a:p>
        </p:txBody>
      </p:sp>
      <p:sp>
        <p:nvSpPr>
          <p:cNvPr id="5" name="Tijdelijke aanduiding voor voettekst 4">
            <a:extLst>
              <a:ext uri="{FF2B5EF4-FFF2-40B4-BE49-F238E27FC236}">
                <a16:creationId xmlns:a16="http://schemas.microsoft.com/office/drawing/2014/main" id="{7245C337-9E47-4082-AB3A-46869F69FDE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B033390-163A-49D2-92D8-FC527B977F4E}"/>
              </a:ext>
            </a:extLst>
          </p:cNvPr>
          <p:cNvSpPr>
            <a:spLocks noGrp="1"/>
          </p:cNvSpPr>
          <p:nvPr>
            <p:ph type="sldNum" sz="quarter" idx="12"/>
          </p:nvPr>
        </p:nvSpPr>
        <p:spPr/>
        <p:txBody>
          <a:bodyPr/>
          <a:lstStyle/>
          <a:p>
            <a:fld id="{EA5C0D3C-B8D0-4E09-B3F4-17EF5082AF51}" type="slidenum">
              <a:rPr lang="nl-NL" smtClean="0"/>
              <a:t>‹nr.›</a:t>
            </a:fld>
            <a:endParaRPr lang="nl-NL"/>
          </a:p>
        </p:txBody>
      </p:sp>
    </p:spTree>
    <p:extLst>
      <p:ext uri="{BB962C8B-B14F-4D97-AF65-F5344CB8AC3E}">
        <p14:creationId xmlns:p14="http://schemas.microsoft.com/office/powerpoint/2010/main" val="1494757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05B551-9786-49CA-AA96-A7680AFC0CCE}" type="datetimeFigureOut">
              <a:rPr lang="nl-NL" smtClean="0"/>
              <a:t>13-2-2023</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5C0D3C-B8D0-4E09-B3F4-17EF5082AF51}"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9050504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Eznium_tk4E"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hyperlink" Target="https://www.youtube.com/watch?v=ZWa1pJbSN1E" TargetMode="Externa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s://welovecommunities.nl/waarom-zijn-communities-urgent-geworden-trends-en-ontwikkelingen/" TargetMode="Externa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frankwatching.com/archive/2020/01/30/community-opzetten-succesvol/" TargetMode="Externa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5.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42.xml.rels><?xml version="1.0" encoding="UTF-8" standalone="yes"?>
<Relationships xmlns="http://schemas.openxmlformats.org/package/2006/relationships"><Relationship Id="rId3" Type="http://schemas.openxmlformats.org/officeDocument/2006/relationships/hyperlink" Target="http://acecreations.nl/2020/05/28/community-building-waarom-het-belangrijk-is-en-hoe-het-werkt/" TargetMode="External"/><Relationship Id="rId2" Type="http://schemas.openxmlformats.org/officeDocument/2006/relationships/hyperlink" Target="https://www.frankwatching.com/archive/2020/01/30/community-opzetten-succesvol/" TargetMode="Externa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hyperlink" Target="http://acecreations.nl/2020/05/10/het-effect-van-storytelling-op-de-emotionele-binding-tussen-de-doelgroep-en-je-merk/" TargetMode="Externa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hyperlink" Target="https://billetto.nl/blog/6-beste-manieren-om-de-doelgroep-voor-een-evenement-te-identificeren/" TargetMode="Externa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hyperlink" Target="https://bamboemarketing.nl/5-stappenplan-doelgroep-analyse/" TargetMode="External"/><Relationship Id="rId2" Type="http://schemas.openxmlformats.org/officeDocument/2006/relationships/hyperlink" Target="https://www.tilburgtenmiles.nl/info/event-info/" TargetMode="Externa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tjeuke.nl/kopke/de-prins-en-zijn-raad-van-elf" TargetMode="External"/><Relationship Id="rId2" Type="http://schemas.openxmlformats.org/officeDocument/2006/relationships/hyperlink" Target="https://tjeuke.nl/kopke/wat-is-carnaval" TargetMode="External"/><Relationship Id="rId1" Type="http://schemas.openxmlformats.org/officeDocument/2006/relationships/slideLayout" Target="../slideLayouts/slideLayout5.xml"/><Relationship Id="rId4" Type="http://schemas.openxmlformats.org/officeDocument/2006/relationships/hyperlink" Target="https://tjeuke.nl/kopke/tilburgse-kruikenzeiker"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Onderzoek: Facebook meest populaire platform om community te bouwen - inct">
            <a:extLst>
              <a:ext uri="{FF2B5EF4-FFF2-40B4-BE49-F238E27FC236}">
                <a16:creationId xmlns:a16="http://schemas.microsoft.com/office/drawing/2014/main" id="{CD40D178-525F-46BB-A37C-700DAB4240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964" r="11273" b="-1"/>
          <a:stretch/>
        </p:blipFill>
        <p:spPr bwMode="auto">
          <a:xfrm>
            <a:off x="1" y="-6235"/>
            <a:ext cx="3255403" cy="2505456"/>
          </a:xfrm>
          <a:custGeom>
            <a:avLst/>
            <a:gdLst/>
            <a:ahLst/>
            <a:cxnLst/>
            <a:rect l="l" t="t" r="r" b="b"/>
            <a:pathLst>
              <a:path w="3255403" h="2505456">
                <a:moveTo>
                  <a:pt x="0" y="0"/>
                </a:moveTo>
                <a:lnTo>
                  <a:pt x="3255403" y="0"/>
                </a:lnTo>
                <a:lnTo>
                  <a:pt x="2094477" y="2505456"/>
                </a:lnTo>
                <a:lnTo>
                  <a:pt x="0" y="2505456"/>
                </a:lnTo>
                <a:close/>
              </a:path>
            </a:pathLst>
          </a:custGeom>
          <a:noFill/>
          <a:extLst>
            <a:ext uri="{909E8E84-426E-40DD-AFC4-6F175D3DCCD1}">
              <a14:hiddenFill xmlns:a14="http://schemas.microsoft.com/office/drawing/2010/main">
                <a:solidFill>
                  <a:srgbClr val="FFFFFF"/>
                </a:solidFill>
              </a14:hiddenFill>
            </a:ext>
          </a:extLst>
        </p:spPr>
      </p:pic>
      <p:pic>
        <p:nvPicPr>
          <p:cNvPr id="1030" name="Picture 6" descr="Community of Practice doorbreekt organisatie silos | TeamPowr">
            <a:extLst>
              <a:ext uri="{FF2B5EF4-FFF2-40B4-BE49-F238E27FC236}">
                <a16:creationId xmlns:a16="http://schemas.microsoft.com/office/drawing/2014/main" id="{F9DDDA8E-4186-4C4B-BF4F-564F900C88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418" r="-3" b="30565"/>
          <a:stretch/>
        </p:blipFill>
        <p:spPr bwMode="auto">
          <a:xfrm>
            <a:off x="7381876" y="10"/>
            <a:ext cx="4810125" cy="2501827"/>
          </a:xfrm>
          <a:custGeom>
            <a:avLst/>
            <a:gdLst/>
            <a:ahLst/>
            <a:cxnLst/>
            <a:rect l="l" t="t" r="r" b="b"/>
            <a:pathLst>
              <a:path w="4810125" h="2501837">
                <a:moveTo>
                  <a:pt x="1159248" y="0"/>
                </a:moveTo>
                <a:lnTo>
                  <a:pt x="4810125" y="0"/>
                </a:lnTo>
                <a:lnTo>
                  <a:pt x="4810125" y="2501837"/>
                </a:lnTo>
                <a:lnTo>
                  <a:pt x="0" y="2501837"/>
                </a:lnTo>
                <a:close/>
              </a:path>
            </a:pathLst>
          </a:custGeom>
          <a:noFill/>
          <a:extLst>
            <a:ext uri="{909E8E84-426E-40DD-AFC4-6F175D3DCCD1}">
              <a14:hiddenFill xmlns:a14="http://schemas.microsoft.com/office/drawing/2010/main">
                <a:solidFill>
                  <a:srgbClr val="FFFFFF"/>
                </a:solidFill>
              </a14:hiddenFill>
            </a:ext>
          </a:extLst>
        </p:spPr>
      </p:pic>
      <p:pic>
        <p:nvPicPr>
          <p:cNvPr id="1034" name="Picture 10" descr="Ajax hoopt volgend jaar weer op broodnodige steun eigen fans in Den Haag -  Ajax1.nl">
            <a:extLst>
              <a:ext uri="{FF2B5EF4-FFF2-40B4-BE49-F238E27FC236}">
                <a16:creationId xmlns:a16="http://schemas.microsoft.com/office/drawing/2014/main" id="{EDB5EBAD-B060-4DAF-BB5B-5AA7027F3EB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18" r="1301" b="3"/>
          <a:stretch/>
        </p:blipFill>
        <p:spPr bwMode="auto">
          <a:xfrm>
            <a:off x="4675537" y="-6235"/>
            <a:ext cx="3677817" cy="2505456"/>
          </a:xfrm>
          <a:custGeom>
            <a:avLst/>
            <a:gdLst/>
            <a:ahLst/>
            <a:cxnLst/>
            <a:rect l="l" t="t" r="r" b="b"/>
            <a:pathLst>
              <a:path w="3677817" h="2505456">
                <a:moveTo>
                  <a:pt x="1160926" y="0"/>
                </a:moveTo>
                <a:lnTo>
                  <a:pt x="3677817" y="0"/>
                </a:lnTo>
                <a:lnTo>
                  <a:pt x="2516891" y="2505456"/>
                </a:lnTo>
                <a:lnTo>
                  <a:pt x="0" y="2505456"/>
                </a:lnTo>
                <a:close/>
              </a:path>
            </a:pathLst>
          </a:custGeom>
          <a:noFill/>
          <a:extLst>
            <a:ext uri="{909E8E84-426E-40DD-AFC4-6F175D3DCCD1}">
              <a14:hiddenFill xmlns:a14="http://schemas.microsoft.com/office/drawing/2010/main">
                <a:solidFill>
                  <a:srgbClr val="FFFFFF"/>
                </a:solidFill>
              </a14:hiddenFill>
            </a:ext>
          </a:extLst>
        </p:spPr>
      </p:pic>
      <p:pic>
        <p:nvPicPr>
          <p:cNvPr id="1028" name="Picture 4" descr="5 Examples Of Community Success Measurements - National Volunteer And  Philanthropy Centre">
            <a:extLst>
              <a:ext uri="{FF2B5EF4-FFF2-40B4-BE49-F238E27FC236}">
                <a16:creationId xmlns:a16="http://schemas.microsoft.com/office/drawing/2014/main" id="{7BB4C9D5-6A0F-4119-A5F6-64C462FC56A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7728" r="14829"/>
          <a:stretch/>
        </p:blipFill>
        <p:spPr bwMode="auto">
          <a:xfrm>
            <a:off x="1" y="2660089"/>
            <a:ext cx="7122523" cy="4197911"/>
          </a:xfrm>
          <a:custGeom>
            <a:avLst/>
            <a:gdLst/>
            <a:ahLst/>
            <a:cxnLst/>
            <a:rect l="l" t="t" r="r" b="b"/>
            <a:pathLst>
              <a:path w="7122523" h="4197911">
                <a:moveTo>
                  <a:pt x="0" y="0"/>
                </a:moveTo>
                <a:lnTo>
                  <a:pt x="7122523" y="0"/>
                </a:lnTo>
                <a:lnTo>
                  <a:pt x="5177382" y="4197911"/>
                </a:lnTo>
                <a:lnTo>
                  <a:pt x="5171159" y="4197911"/>
                </a:lnTo>
                <a:lnTo>
                  <a:pt x="3981368" y="4197911"/>
                </a:lnTo>
                <a:lnTo>
                  <a:pt x="2331323" y="4197911"/>
                </a:lnTo>
                <a:lnTo>
                  <a:pt x="0" y="4197911"/>
                </a:lnTo>
                <a:close/>
              </a:path>
            </a:pathLst>
          </a:cu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63C881CC-B262-49B2-8826-7B1D889D7612}"/>
              </a:ext>
            </a:extLst>
          </p:cNvPr>
          <p:cNvSpPr>
            <a:spLocks noGrp="1"/>
          </p:cNvSpPr>
          <p:nvPr>
            <p:ph type="ctrTitle"/>
          </p:nvPr>
        </p:nvSpPr>
        <p:spPr>
          <a:xfrm>
            <a:off x="6619164" y="4189864"/>
            <a:ext cx="4997354" cy="2163872"/>
          </a:xfrm>
        </p:spPr>
        <p:txBody>
          <a:bodyPr anchor="t">
            <a:normAutofit/>
          </a:bodyPr>
          <a:lstStyle/>
          <a:p>
            <a:pPr algn="r"/>
            <a:r>
              <a:rPr lang="nl-NL" sz="5000" dirty="0">
                <a:solidFill>
                  <a:srgbClr val="7030A0"/>
                </a:solidFill>
              </a:rPr>
              <a:t>Eventmanagement voor Communities</a:t>
            </a:r>
            <a:endParaRPr lang="nl-NL" sz="5000" dirty="0"/>
          </a:p>
        </p:txBody>
      </p:sp>
      <p:sp>
        <p:nvSpPr>
          <p:cNvPr id="3" name="Ondertitel 2">
            <a:extLst>
              <a:ext uri="{FF2B5EF4-FFF2-40B4-BE49-F238E27FC236}">
                <a16:creationId xmlns:a16="http://schemas.microsoft.com/office/drawing/2014/main" id="{994E4B0B-79EB-4BD4-B337-93108B00AACC}"/>
              </a:ext>
            </a:extLst>
          </p:cNvPr>
          <p:cNvSpPr>
            <a:spLocks noGrp="1"/>
          </p:cNvSpPr>
          <p:nvPr>
            <p:ph type="subTitle" idx="1"/>
          </p:nvPr>
        </p:nvSpPr>
        <p:spPr>
          <a:xfrm>
            <a:off x="7381876" y="3304307"/>
            <a:ext cx="4234642" cy="826661"/>
          </a:xfrm>
        </p:spPr>
        <p:txBody>
          <a:bodyPr anchor="b">
            <a:normAutofit/>
          </a:bodyPr>
          <a:lstStyle/>
          <a:p>
            <a:pPr algn="r"/>
            <a:r>
              <a:rPr lang="nl-NL" dirty="0"/>
              <a:t>De Community Verbonden</a:t>
            </a:r>
          </a:p>
        </p:txBody>
      </p:sp>
      <p:pic>
        <p:nvPicPr>
          <p:cNvPr id="1032" name="Picture 8" descr="Scouting Hoogeveen 75 jaar: &amp;#39;We zijn er trots op dat we buitenbeentjes  zijn&amp;#39; - RTV Drenthe">
            <a:extLst>
              <a:ext uri="{FF2B5EF4-FFF2-40B4-BE49-F238E27FC236}">
                <a16:creationId xmlns:a16="http://schemas.microsoft.com/office/drawing/2014/main" id="{D409BE35-6E89-4F07-BF72-7B96A8E938C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3725" b="3"/>
          <a:stretch/>
        </p:blipFill>
        <p:spPr bwMode="auto">
          <a:xfrm>
            <a:off x="2261968" y="10"/>
            <a:ext cx="3393943" cy="2502833"/>
          </a:xfrm>
          <a:custGeom>
            <a:avLst/>
            <a:gdLst/>
            <a:ahLst/>
            <a:cxnLst/>
            <a:rect l="l" t="t" r="r" b="b"/>
            <a:pathLst>
              <a:path w="3393943" h="2502843">
                <a:moveTo>
                  <a:pt x="1159715" y="0"/>
                </a:moveTo>
                <a:lnTo>
                  <a:pt x="3393943" y="0"/>
                </a:lnTo>
                <a:lnTo>
                  <a:pt x="2234228" y="2502843"/>
                </a:lnTo>
                <a:lnTo>
                  <a:pt x="0" y="25028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942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B11A92-630A-4F0D-8354-40304C2C330B}"/>
              </a:ext>
            </a:extLst>
          </p:cNvPr>
          <p:cNvSpPr>
            <a:spLocks noGrp="1"/>
          </p:cNvSpPr>
          <p:nvPr>
            <p:ph type="title"/>
          </p:nvPr>
        </p:nvSpPr>
        <p:spPr/>
        <p:txBody>
          <a:bodyPr/>
          <a:lstStyle/>
          <a:p>
            <a:r>
              <a:rPr lang="nl-NL" dirty="0">
                <a:solidFill>
                  <a:srgbClr val="7030A0"/>
                </a:solidFill>
              </a:rPr>
              <a:t>Dit blok – De Community Verbonden</a:t>
            </a:r>
          </a:p>
        </p:txBody>
      </p:sp>
      <p:graphicFrame>
        <p:nvGraphicFramePr>
          <p:cNvPr id="4" name="Tabel 4">
            <a:extLst>
              <a:ext uri="{FF2B5EF4-FFF2-40B4-BE49-F238E27FC236}">
                <a16:creationId xmlns:a16="http://schemas.microsoft.com/office/drawing/2014/main" id="{0F8F6778-BB3C-4681-A781-B8EA90930EB0}"/>
              </a:ext>
            </a:extLst>
          </p:cNvPr>
          <p:cNvGraphicFramePr>
            <a:graphicFrameLocks noGrp="1"/>
          </p:cNvGraphicFramePr>
          <p:nvPr>
            <p:ph idx="1"/>
            <p:extLst>
              <p:ext uri="{D42A27DB-BD31-4B8C-83A1-F6EECF244321}">
                <p14:modId xmlns:p14="http://schemas.microsoft.com/office/powerpoint/2010/main" val="2175036213"/>
              </p:ext>
            </p:extLst>
          </p:nvPr>
        </p:nvGraphicFramePr>
        <p:xfrm>
          <a:off x="1164992" y="1738648"/>
          <a:ext cx="10515600" cy="4439920"/>
        </p:xfrm>
        <a:graphic>
          <a:graphicData uri="http://schemas.openxmlformats.org/drawingml/2006/table">
            <a:tbl>
              <a:tblPr firstRow="1" bandRow="1">
                <a:tableStyleId>{5C22544A-7EE6-4342-B048-85BDC9FD1C3A}</a:tableStyleId>
              </a:tblPr>
              <a:tblGrid>
                <a:gridCol w="1304636">
                  <a:extLst>
                    <a:ext uri="{9D8B030D-6E8A-4147-A177-3AD203B41FA5}">
                      <a16:colId xmlns:a16="http://schemas.microsoft.com/office/drawing/2014/main" val="1150939877"/>
                    </a:ext>
                  </a:extLst>
                </a:gridCol>
                <a:gridCol w="2942511">
                  <a:extLst>
                    <a:ext uri="{9D8B030D-6E8A-4147-A177-3AD203B41FA5}">
                      <a16:colId xmlns:a16="http://schemas.microsoft.com/office/drawing/2014/main" val="4157983060"/>
                    </a:ext>
                  </a:extLst>
                </a:gridCol>
                <a:gridCol w="3673642">
                  <a:extLst>
                    <a:ext uri="{9D8B030D-6E8A-4147-A177-3AD203B41FA5}">
                      <a16:colId xmlns:a16="http://schemas.microsoft.com/office/drawing/2014/main" val="4192793886"/>
                    </a:ext>
                  </a:extLst>
                </a:gridCol>
                <a:gridCol w="2594811">
                  <a:extLst>
                    <a:ext uri="{9D8B030D-6E8A-4147-A177-3AD203B41FA5}">
                      <a16:colId xmlns:a16="http://schemas.microsoft.com/office/drawing/2014/main" val="353986825"/>
                    </a:ext>
                  </a:extLst>
                </a:gridCol>
              </a:tblGrid>
              <a:tr h="287799">
                <a:tc>
                  <a:txBody>
                    <a:bodyPr/>
                    <a:lstStyle/>
                    <a:p>
                      <a:endParaRPr lang="nl-NL" dirty="0"/>
                    </a:p>
                  </a:txBody>
                  <a:tcPr/>
                </a:tc>
                <a:tc>
                  <a:txBody>
                    <a:bodyPr/>
                    <a:lstStyle/>
                    <a:p>
                      <a:r>
                        <a:rPr lang="nl-NL" dirty="0"/>
                        <a:t>Onderwerp 1</a:t>
                      </a:r>
                    </a:p>
                  </a:txBody>
                  <a:tcPr/>
                </a:tc>
                <a:tc>
                  <a:txBody>
                    <a:bodyPr/>
                    <a:lstStyle/>
                    <a:p>
                      <a:r>
                        <a:rPr lang="nl-NL" dirty="0"/>
                        <a:t>Onderwerp 2</a:t>
                      </a:r>
                    </a:p>
                  </a:txBody>
                  <a:tcPr/>
                </a:tc>
                <a:tc>
                  <a:txBody>
                    <a:bodyPr/>
                    <a:lstStyle/>
                    <a:p>
                      <a:r>
                        <a:rPr lang="nl-NL" dirty="0"/>
                        <a:t>Onderwerp 3</a:t>
                      </a:r>
                    </a:p>
                  </a:txBody>
                  <a:tcPr/>
                </a:tc>
                <a:extLst>
                  <a:ext uri="{0D108BD9-81ED-4DB2-BD59-A6C34878D82A}">
                    <a16:rowId xmlns:a16="http://schemas.microsoft.com/office/drawing/2014/main" val="3643211115"/>
                  </a:ext>
                </a:extLst>
              </a:tr>
              <a:tr h="370840">
                <a:tc>
                  <a:txBody>
                    <a:bodyPr/>
                    <a:lstStyle/>
                    <a:p>
                      <a:r>
                        <a:rPr lang="nl-NL" dirty="0"/>
                        <a:t>Week 2</a:t>
                      </a:r>
                    </a:p>
                  </a:txBody>
                  <a:tcPr/>
                </a:tc>
                <a:tc>
                  <a:txBody>
                    <a:bodyPr/>
                    <a:lstStyle/>
                    <a:p>
                      <a:r>
                        <a:rPr lang="nl-NL" dirty="0"/>
                        <a:t>Community </a:t>
                      </a:r>
                    </a:p>
                  </a:txBody>
                  <a:tcPr/>
                </a:tc>
                <a:tc>
                  <a:txBody>
                    <a:bodyPr/>
                    <a:lstStyle/>
                    <a:p>
                      <a:r>
                        <a:rPr lang="nl-NL" dirty="0"/>
                        <a:t>Doelgroep bepaling</a:t>
                      </a:r>
                    </a:p>
                  </a:txBody>
                  <a:tcPr/>
                </a:tc>
                <a:tc>
                  <a:txBody>
                    <a:bodyPr/>
                    <a:lstStyle/>
                    <a:p>
                      <a:endParaRPr lang="nl-NL" dirty="0"/>
                    </a:p>
                  </a:txBody>
                  <a:tcPr/>
                </a:tc>
                <a:extLst>
                  <a:ext uri="{0D108BD9-81ED-4DB2-BD59-A6C34878D82A}">
                    <a16:rowId xmlns:a16="http://schemas.microsoft.com/office/drawing/2014/main" val="1211260203"/>
                  </a:ext>
                </a:extLst>
              </a:tr>
              <a:tr h="370840">
                <a:tc>
                  <a:txBody>
                    <a:bodyPr/>
                    <a:lstStyle/>
                    <a:p>
                      <a:r>
                        <a:rPr lang="nl-NL" dirty="0"/>
                        <a:t>Week 3</a:t>
                      </a:r>
                    </a:p>
                  </a:txBody>
                  <a:tcPr/>
                </a:tc>
                <a:tc>
                  <a:txBody>
                    <a:bodyPr/>
                    <a:lstStyle/>
                    <a:p>
                      <a:r>
                        <a:rPr lang="nl-NL" b="1" u="sng" dirty="0">
                          <a:solidFill>
                            <a:srgbClr val="FFC000"/>
                          </a:solidFill>
                        </a:rPr>
                        <a:t>Carnavalsvakantie </a:t>
                      </a:r>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693380551"/>
                  </a:ext>
                </a:extLst>
              </a:tr>
              <a:tr h="141939">
                <a:tc>
                  <a:txBody>
                    <a:bodyPr/>
                    <a:lstStyle/>
                    <a:p>
                      <a:r>
                        <a:rPr lang="nl-NL" dirty="0"/>
                        <a:t>Week 4</a:t>
                      </a:r>
                    </a:p>
                  </a:txBody>
                  <a:tcPr/>
                </a:tc>
                <a:tc>
                  <a:txBody>
                    <a:bodyPr/>
                    <a:lstStyle/>
                    <a:p>
                      <a:r>
                        <a:rPr lang="nl-NL" dirty="0"/>
                        <a:t>Eventpromotie</a:t>
                      </a:r>
                    </a:p>
                  </a:txBody>
                  <a:tcPr/>
                </a:tc>
                <a:tc>
                  <a:txBody>
                    <a:bodyPr/>
                    <a:lstStyle/>
                    <a:p>
                      <a:r>
                        <a:rPr lang="nl-NL" dirty="0" err="1"/>
                        <a:t>Social</a:t>
                      </a:r>
                      <a:r>
                        <a:rPr lang="nl-NL" dirty="0"/>
                        <a:t> Media</a:t>
                      </a:r>
                    </a:p>
                  </a:txBody>
                  <a:tcPr/>
                </a:tc>
                <a:tc>
                  <a:txBody>
                    <a:bodyPr/>
                    <a:lstStyle/>
                    <a:p>
                      <a:r>
                        <a:rPr lang="nl-NL" dirty="0"/>
                        <a:t>Customer </a:t>
                      </a:r>
                      <a:r>
                        <a:rPr lang="nl-NL" dirty="0" err="1"/>
                        <a:t>Journey</a:t>
                      </a:r>
                      <a:r>
                        <a:rPr lang="nl-NL" dirty="0"/>
                        <a:t> </a:t>
                      </a:r>
                    </a:p>
                  </a:txBody>
                  <a:tcPr/>
                </a:tc>
                <a:extLst>
                  <a:ext uri="{0D108BD9-81ED-4DB2-BD59-A6C34878D82A}">
                    <a16:rowId xmlns:a16="http://schemas.microsoft.com/office/drawing/2014/main" val="2535566910"/>
                  </a:ext>
                </a:extLst>
              </a:tr>
              <a:tr h="370840">
                <a:tc>
                  <a:txBody>
                    <a:bodyPr/>
                    <a:lstStyle/>
                    <a:p>
                      <a:r>
                        <a:rPr lang="nl-NL" dirty="0"/>
                        <a:t>Week 5 </a:t>
                      </a:r>
                    </a:p>
                  </a:txBody>
                  <a:tcPr/>
                </a:tc>
                <a:tc>
                  <a:txBody>
                    <a:bodyPr/>
                    <a:lstStyle/>
                    <a:p>
                      <a:r>
                        <a:rPr lang="nl-NL" dirty="0"/>
                        <a:t>Eventmanagement </a:t>
                      </a:r>
                    </a:p>
                  </a:txBody>
                  <a:tcPr/>
                </a:tc>
                <a:tc>
                  <a:txBody>
                    <a:bodyPr/>
                    <a:lstStyle/>
                    <a:p>
                      <a:r>
                        <a:rPr lang="nl-NL" dirty="0" err="1"/>
                        <a:t>Signing</a:t>
                      </a:r>
                      <a:r>
                        <a:rPr lang="nl-NL" dirty="0"/>
                        <a:t> </a:t>
                      </a:r>
                    </a:p>
                  </a:txBody>
                  <a:tcPr/>
                </a:tc>
                <a:tc>
                  <a:txBody>
                    <a:bodyPr/>
                    <a:lstStyle/>
                    <a:p>
                      <a:r>
                        <a:rPr lang="nl-NL" dirty="0"/>
                        <a:t>GRIT</a:t>
                      </a:r>
                    </a:p>
                  </a:txBody>
                  <a:tcPr/>
                </a:tc>
                <a:extLst>
                  <a:ext uri="{0D108BD9-81ED-4DB2-BD59-A6C34878D82A}">
                    <a16:rowId xmlns:a16="http://schemas.microsoft.com/office/drawing/2014/main" val="2694896377"/>
                  </a:ext>
                </a:extLst>
              </a:tr>
              <a:tr h="370840">
                <a:tc>
                  <a:txBody>
                    <a:bodyPr/>
                    <a:lstStyle/>
                    <a:p>
                      <a:r>
                        <a:rPr lang="nl-NL" dirty="0"/>
                        <a:t>Week 6</a:t>
                      </a:r>
                    </a:p>
                  </a:txBody>
                  <a:tcPr/>
                </a:tc>
                <a:tc>
                  <a:txBody>
                    <a:bodyPr/>
                    <a:lstStyle/>
                    <a:p>
                      <a:r>
                        <a:rPr lang="nl-NL" dirty="0"/>
                        <a:t>Evenement organiseren</a:t>
                      </a:r>
                    </a:p>
                  </a:txBody>
                  <a:tcPr/>
                </a:tc>
                <a:tc>
                  <a:txBody>
                    <a:bodyPr/>
                    <a:lstStyle/>
                    <a:p>
                      <a:r>
                        <a:rPr lang="nl-NL" dirty="0"/>
                        <a:t>GRIT</a:t>
                      </a:r>
                    </a:p>
                  </a:txBody>
                  <a:tcPr/>
                </a:tc>
                <a:tc>
                  <a:txBody>
                    <a:bodyPr/>
                    <a:lstStyle/>
                    <a:p>
                      <a:r>
                        <a:rPr lang="nl-NL" dirty="0"/>
                        <a:t>Waardecreatie </a:t>
                      </a:r>
                    </a:p>
                  </a:txBody>
                  <a:tcPr/>
                </a:tc>
                <a:extLst>
                  <a:ext uri="{0D108BD9-81ED-4DB2-BD59-A6C34878D82A}">
                    <a16:rowId xmlns:a16="http://schemas.microsoft.com/office/drawing/2014/main" val="338641574"/>
                  </a:ext>
                </a:extLst>
              </a:tr>
              <a:tr h="370840">
                <a:tc>
                  <a:txBody>
                    <a:bodyPr/>
                    <a:lstStyle/>
                    <a:p>
                      <a:r>
                        <a:rPr lang="nl-NL" dirty="0"/>
                        <a:t>Week 7</a:t>
                      </a:r>
                    </a:p>
                  </a:txBody>
                  <a:tcPr/>
                </a:tc>
                <a:tc>
                  <a:txBody>
                    <a:bodyPr/>
                    <a:lstStyle/>
                    <a:p>
                      <a:r>
                        <a:rPr lang="nl-NL" dirty="0"/>
                        <a:t>Risicoanalyse</a:t>
                      </a:r>
                    </a:p>
                  </a:txBody>
                  <a:tcPr/>
                </a:tc>
                <a:tc>
                  <a:txBody>
                    <a:bodyPr/>
                    <a:lstStyle/>
                    <a:p>
                      <a:r>
                        <a:rPr lang="nl-NL" dirty="0"/>
                        <a:t>Veiligheidsketen/calamiteitenplan</a:t>
                      </a:r>
                    </a:p>
                  </a:txBody>
                  <a:tcPr/>
                </a:tc>
                <a:tc>
                  <a:txBody>
                    <a:bodyPr/>
                    <a:lstStyle/>
                    <a:p>
                      <a:r>
                        <a:rPr lang="nl-NL" dirty="0" err="1"/>
                        <a:t>crowdmanagement</a:t>
                      </a:r>
                      <a:endParaRPr lang="nl-NL" dirty="0"/>
                    </a:p>
                  </a:txBody>
                  <a:tcPr/>
                </a:tc>
                <a:extLst>
                  <a:ext uri="{0D108BD9-81ED-4DB2-BD59-A6C34878D82A}">
                    <a16:rowId xmlns:a16="http://schemas.microsoft.com/office/drawing/2014/main" val="2509814998"/>
                  </a:ext>
                </a:extLst>
              </a:tr>
              <a:tr h="370840">
                <a:tc>
                  <a:txBody>
                    <a:bodyPr/>
                    <a:lstStyle/>
                    <a:p>
                      <a:r>
                        <a:rPr lang="nl-NL" dirty="0"/>
                        <a:t>Week 8</a:t>
                      </a:r>
                    </a:p>
                  </a:txBody>
                  <a:tcPr/>
                </a:tc>
                <a:tc>
                  <a:txBody>
                    <a:bodyPr/>
                    <a:lstStyle/>
                    <a:p>
                      <a:r>
                        <a:rPr lang="nl-NL" dirty="0"/>
                        <a:t>LA VT</a:t>
                      </a:r>
                    </a:p>
                  </a:txBody>
                  <a:tcPr/>
                </a:tc>
                <a:tc>
                  <a:txBody>
                    <a:bodyPr/>
                    <a:lstStyle/>
                    <a:p>
                      <a:r>
                        <a:rPr lang="nl-NL" dirty="0"/>
                        <a:t>Slecht weer plan</a:t>
                      </a:r>
                    </a:p>
                  </a:txBody>
                  <a:tcPr/>
                </a:tc>
                <a:tc>
                  <a:txBody>
                    <a:bodyPr/>
                    <a:lstStyle/>
                    <a:p>
                      <a:r>
                        <a:rPr lang="nl-NL" dirty="0"/>
                        <a:t>Looproutes</a:t>
                      </a:r>
                    </a:p>
                  </a:txBody>
                  <a:tcPr/>
                </a:tc>
                <a:extLst>
                  <a:ext uri="{0D108BD9-81ED-4DB2-BD59-A6C34878D82A}">
                    <a16:rowId xmlns:a16="http://schemas.microsoft.com/office/drawing/2014/main" val="4124260880"/>
                  </a:ext>
                </a:extLst>
              </a:tr>
              <a:tr h="370840">
                <a:tc>
                  <a:txBody>
                    <a:bodyPr/>
                    <a:lstStyle/>
                    <a:p>
                      <a:r>
                        <a:rPr lang="nl-NL" dirty="0"/>
                        <a:t>Week 8</a:t>
                      </a:r>
                    </a:p>
                  </a:txBody>
                  <a:tcPr/>
                </a:tc>
                <a:tc>
                  <a:txBody>
                    <a:bodyPr/>
                    <a:lstStyle/>
                    <a:p>
                      <a:r>
                        <a:rPr lang="nl-NL" dirty="0"/>
                        <a:t>Interactive </a:t>
                      </a:r>
                      <a:r>
                        <a:rPr lang="nl-NL" dirty="0" err="1"/>
                        <a:t>Experience</a:t>
                      </a:r>
                      <a:r>
                        <a:rPr lang="nl-NL" dirty="0"/>
                        <a:t> Model</a:t>
                      </a:r>
                    </a:p>
                  </a:txBody>
                  <a:tcPr/>
                </a:tc>
                <a:tc>
                  <a:txBody>
                    <a:bodyPr/>
                    <a:lstStyle/>
                    <a:p>
                      <a:r>
                        <a:rPr lang="nl-NL" dirty="0"/>
                        <a:t>ROI </a:t>
                      </a:r>
                    </a:p>
                  </a:txBody>
                  <a:tcPr/>
                </a:tc>
                <a:tc>
                  <a:txBody>
                    <a:bodyPr/>
                    <a:lstStyle/>
                    <a:p>
                      <a:r>
                        <a:rPr lang="nl-NL" dirty="0"/>
                        <a:t>SROI </a:t>
                      </a:r>
                    </a:p>
                  </a:txBody>
                  <a:tcPr/>
                </a:tc>
                <a:extLst>
                  <a:ext uri="{0D108BD9-81ED-4DB2-BD59-A6C34878D82A}">
                    <a16:rowId xmlns:a16="http://schemas.microsoft.com/office/drawing/2014/main" val="3088061731"/>
                  </a:ext>
                </a:extLst>
              </a:tr>
              <a:tr h="370840">
                <a:tc>
                  <a:txBody>
                    <a:bodyPr/>
                    <a:lstStyle/>
                    <a:p>
                      <a:r>
                        <a:rPr lang="nl-NL" dirty="0"/>
                        <a:t>Week 9</a:t>
                      </a:r>
                    </a:p>
                  </a:txBody>
                  <a:tcPr/>
                </a:tc>
                <a:tc>
                  <a:txBody>
                    <a:bodyPr/>
                    <a:lstStyle/>
                    <a:p>
                      <a:r>
                        <a:rPr lang="nl-NL" dirty="0"/>
                        <a:t>Deadline LA3</a:t>
                      </a:r>
                    </a:p>
                  </a:txBody>
                  <a:tcPr/>
                </a:tc>
                <a:tc>
                  <a:txBody>
                    <a:bodyPr/>
                    <a:lstStyle/>
                    <a:p>
                      <a:r>
                        <a:rPr lang="nl-NL" dirty="0"/>
                        <a:t>GRIT</a:t>
                      </a:r>
                    </a:p>
                  </a:txBody>
                  <a:tcPr/>
                </a:tc>
                <a:tc>
                  <a:txBody>
                    <a:bodyPr/>
                    <a:lstStyle/>
                    <a:p>
                      <a:r>
                        <a:rPr lang="nl-NL" dirty="0"/>
                        <a:t>Vraag gestuurde les</a:t>
                      </a:r>
                    </a:p>
                  </a:txBody>
                  <a:tcPr/>
                </a:tc>
                <a:extLst>
                  <a:ext uri="{0D108BD9-81ED-4DB2-BD59-A6C34878D82A}">
                    <a16:rowId xmlns:a16="http://schemas.microsoft.com/office/drawing/2014/main" val="2975499919"/>
                  </a:ext>
                </a:extLst>
              </a:tr>
              <a:tr h="370840">
                <a:tc>
                  <a:txBody>
                    <a:bodyPr/>
                    <a:lstStyle/>
                    <a:p>
                      <a:r>
                        <a:rPr lang="nl-NL" dirty="0"/>
                        <a:t>Week 10 </a:t>
                      </a:r>
                    </a:p>
                  </a:txBody>
                  <a:tcPr/>
                </a:tc>
                <a:tc>
                  <a:txBody>
                    <a:bodyPr/>
                    <a:lstStyle/>
                    <a:p>
                      <a:r>
                        <a:rPr lang="nl-NL" dirty="0" err="1"/>
                        <a:t>Toetsweek</a:t>
                      </a:r>
                      <a:endParaRPr lang="nl-NL" dirty="0"/>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2919310170"/>
                  </a:ext>
                </a:extLst>
              </a:tr>
              <a:tr h="370840">
                <a:tc>
                  <a:txBody>
                    <a:bodyPr/>
                    <a:lstStyle/>
                    <a:p>
                      <a:r>
                        <a:rPr lang="nl-NL" dirty="0"/>
                        <a:t>Week 10</a:t>
                      </a:r>
                    </a:p>
                  </a:txBody>
                  <a:tcPr/>
                </a:tc>
                <a:tc>
                  <a:txBody>
                    <a:bodyPr/>
                    <a:lstStyle/>
                    <a:p>
                      <a:r>
                        <a:rPr lang="nl-NL" dirty="0"/>
                        <a:t>Herkansing</a:t>
                      </a:r>
                    </a:p>
                  </a:txBody>
                  <a:tcPr/>
                </a:tc>
                <a:tc>
                  <a:txBody>
                    <a:bodyPr/>
                    <a:lstStyle/>
                    <a:p>
                      <a:endParaRPr lang="nl-NL"/>
                    </a:p>
                  </a:txBody>
                  <a:tcPr/>
                </a:tc>
                <a:tc>
                  <a:txBody>
                    <a:bodyPr/>
                    <a:lstStyle/>
                    <a:p>
                      <a:endParaRPr lang="nl-NL" dirty="0"/>
                    </a:p>
                  </a:txBody>
                  <a:tcPr/>
                </a:tc>
                <a:extLst>
                  <a:ext uri="{0D108BD9-81ED-4DB2-BD59-A6C34878D82A}">
                    <a16:rowId xmlns:a16="http://schemas.microsoft.com/office/drawing/2014/main" val="837164251"/>
                  </a:ext>
                </a:extLst>
              </a:tr>
            </a:tbl>
          </a:graphicData>
        </a:graphic>
      </p:graphicFrame>
      <p:pic>
        <p:nvPicPr>
          <p:cNvPr id="6" name="Afbeelding 5" descr="Afbeelding met tekst, teken, dame, vectorafbeeldingen&#10;&#10;Automatisch gegenereerde beschrijving">
            <a:extLst>
              <a:ext uri="{FF2B5EF4-FFF2-40B4-BE49-F238E27FC236}">
                <a16:creationId xmlns:a16="http://schemas.microsoft.com/office/drawing/2014/main" id="{641D11C3-8CF0-4E47-A755-DA41E5D34FD8}"/>
              </a:ext>
            </a:extLst>
          </p:cNvPr>
          <p:cNvPicPr>
            <a:picLocks noChangeAspect="1"/>
          </p:cNvPicPr>
          <p:nvPr/>
        </p:nvPicPr>
        <p:blipFill>
          <a:blip r:embed="rId2"/>
          <a:stretch>
            <a:fillRect/>
          </a:stretch>
        </p:blipFill>
        <p:spPr>
          <a:xfrm>
            <a:off x="511408" y="2341730"/>
            <a:ext cx="674521" cy="674521"/>
          </a:xfrm>
          <a:prstGeom prst="rect">
            <a:avLst/>
          </a:prstGeom>
        </p:spPr>
      </p:pic>
    </p:spTree>
    <p:extLst>
      <p:ext uri="{BB962C8B-B14F-4D97-AF65-F5344CB8AC3E}">
        <p14:creationId xmlns:p14="http://schemas.microsoft.com/office/powerpoint/2010/main" val="2289089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0" name="Rectangle 70">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1" name="Rectangle 72">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0B11A92-630A-4F0D-8354-40304C2C330B}"/>
              </a:ext>
            </a:extLst>
          </p:cNvPr>
          <p:cNvSpPr>
            <a:spLocks noGrp="1"/>
          </p:cNvSpPr>
          <p:nvPr>
            <p:ph type="title"/>
          </p:nvPr>
        </p:nvSpPr>
        <p:spPr>
          <a:xfrm>
            <a:off x="1137033" y="670559"/>
            <a:ext cx="4683321" cy="2148841"/>
          </a:xfrm>
        </p:spPr>
        <p:txBody>
          <a:bodyPr anchor="t">
            <a:normAutofit/>
          </a:bodyPr>
          <a:lstStyle/>
          <a:p>
            <a:r>
              <a:rPr lang="nl-NL" dirty="0">
                <a:solidFill>
                  <a:srgbClr val="7030A0"/>
                </a:solidFill>
              </a:rPr>
              <a:t>Vandaag</a:t>
            </a:r>
          </a:p>
        </p:txBody>
      </p:sp>
      <p:sp>
        <p:nvSpPr>
          <p:cNvPr id="3" name="Tijdelijke aanduiding voor inhoud 2">
            <a:extLst>
              <a:ext uri="{FF2B5EF4-FFF2-40B4-BE49-F238E27FC236}">
                <a16:creationId xmlns:a16="http://schemas.microsoft.com/office/drawing/2014/main" id="{BE0F41F7-521C-412E-A381-52F5C9A449EC}"/>
              </a:ext>
            </a:extLst>
          </p:cNvPr>
          <p:cNvSpPr>
            <a:spLocks noGrp="1"/>
          </p:cNvSpPr>
          <p:nvPr>
            <p:ph idx="1"/>
          </p:nvPr>
        </p:nvSpPr>
        <p:spPr>
          <a:xfrm>
            <a:off x="6797004" y="670559"/>
            <a:ext cx="4555782" cy="5445076"/>
          </a:xfrm>
        </p:spPr>
        <p:txBody>
          <a:bodyPr anchor="t">
            <a:normAutofit/>
          </a:bodyPr>
          <a:lstStyle/>
          <a:p>
            <a:r>
              <a:rPr lang="nl-NL" sz="2000" dirty="0"/>
              <a:t>Afspraken</a:t>
            </a:r>
          </a:p>
          <a:p>
            <a:r>
              <a:rPr lang="nl-NL" sz="2000" dirty="0"/>
              <a:t>Deadlines dit blok</a:t>
            </a:r>
          </a:p>
          <a:p>
            <a:r>
              <a:rPr lang="nl-NL" sz="2000" dirty="0"/>
              <a:t>LA3 </a:t>
            </a:r>
            <a:r>
              <a:rPr lang="nl-NL" sz="2000" b="1" u="sng" dirty="0">
                <a:solidFill>
                  <a:srgbClr val="FF0000"/>
                </a:solidFill>
              </a:rPr>
              <a:t>–27-03!</a:t>
            </a:r>
          </a:p>
          <a:p>
            <a:r>
              <a:rPr lang="nl-NL" sz="2000" dirty="0"/>
              <a:t>Vrijetijd opdracht dit blok</a:t>
            </a:r>
          </a:p>
          <a:p>
            <a:r>
              <a:rPr lang="nl-NL" sz="2000" dirty="0"/>
              <a:t>Definitie community</a:t>
            </a:r>
          </a:p>
          <a:p>
            <a:r>
              <a:rPr lang="nl-NL" sz="2000" dirty="0" err="1"/>
              <a:t>Doelgroepbepaling</a:t>
            </a:r>
            <a:endParaRPr lang="nl-NL" sz="2000" dirty="0"/>
          </a:p>
          <a:p>
            <a:endParaRPr lang="nl-NL" sz="2000" dirty="0"/>
          </a:p>
        </p:txBody>
      </p:sp>
      <p:pic>
        <p:nvPicPr>
          <p:cNvPr id="1026" name="Picture 2" descr="Interpolis interpolis  kantoor  spoorzone  verzekeren  glashelder  groot gebouw  verzekering  spoorlaan">
            <a:extLst>
              <a:ext uri="{FF2B5EF4-FFF2-40B4-BE49-F238E27FC236}">
                <a16:creationId xmlns:a16="http://schemas.microsoft.com/office/drawing/2014/main" id="{8FB80934-6C88-5256-EF49-3610386DA8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348" y="2201517"/>
            <a:ext cx="5460690" cy="3674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392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D4597C-AC70-4B11-B303-CBCE50F1FE36}"/>
              </a:ext>
            </a:extLst>
          </p:cNvPr>
          <p:cNvSpPr>
            <a:spLocks noGrp="1"/>
          </p:cNvSpPr>
          <p:nvPr>
            <p:ph type="title"/>
          </p:nvPr>
        </p:nvSpPr>
        <p:spPr/>
        <p:txBody>
          <a:bodyPr/>
          <a:lstStyle/>
          <a:p>
            <a:r>
              <a:rPr lang="nl-NL" dirty="0">
                <a:solidFill>
                  <a:srgbClr val="7030A0"/>
                </a:solidFill>
              </a:rPr>
              <a:t>Afspraken</a:t>
            </a:r>
          </a:p>
        </p:txBody>
      </p:sp>
      <p:sp>
        <p:nvSpPr>
          <p:cNvPr id="3" name="Tijdelijke aanduiding voor inhoud 2">
            <a:extLst>
              <a:ext uri="{FF2B5EF4-FFF2-40B4-BE49-F238E27FC236}">
                <a16:creationId xmlns:a16="http://schemas.microsoft.com/office/drawing/2014/main" id="{B98B6B42-D69B-4652-B45A-ADD57F900C1C}"/>
              </a:ext>
            </a:extLst>
          </p:cNvPr>
          <p:cNvSpPr>
            <a:spLocks noGrp="1"/>
          </p:cNvSpPr>
          <p:nvPr>
            <p:ph idx="1"/>
          </p:nvPr>
        </p:nvSpPr>
        <p:spPr/>
        <p:txBody>
          <a:bodyPr/>
          <a:lstStyle/>
          <a:p>
            <a:r>
              <a:rPr lang="nl-NL" dirty="0"/>
              <a:t>Ik verwacht van je dat je op tijd komt</a:t>
            </a:r>
          </a:p>
          <a:p>
            <a:r>
              <a:rPr lang="nl-NL" dirty="0"/>
              <a:t>Waarom is dat denk je ?</a:t>
            </a:r>
          </a:p>
          <a:p>
            <a:pPr marL="0" indent="0">
              <a:buNone/>
            </a:pPr>
            <a:endParaRPr lang="nl-NL" dirty="0"/>
          </a:p>
          <a:p>
            <a:pPr marL="0" indent="0">
              <a:buNone/>
            </a:pPr>
            <a:r>
              <a:rPr lang="nl-NL" dirty="0">
                <a:solidFill>
                  <a:srgbClr val="7030A0"/>
                </a:solidFill>
              </a:rPr>
              <a:t>Communicatie</a:t>
            </a:r>
          </a:p>
          <a:p>
            <a:r>
              <a:rPr lang="nl-NL" dirty="0"/>
              <a:t>Ik verwacht dat je mij laat weten als je later bent + reden</a:t>
            </a:r>
          </a:p>
          <a:p>
            <a:r>
              <a:rPr lang="nl-NL" dirty="0"/>
              <a:t>Ik verwacht dat je met je projectgroep communiceert als je</a:t>
            </a:r>
          </a:p>
          <a:p>
            <a:pPr lvl="1"/>
            <a:r>
              <a:rPr lang="nl-NL" dirty="0"/>
              <a:t>Te laat bent</a:t>
            </a:r>
          </a:p>
          <a:p>
            <a:pPr lvl="1"/>
            <a:r>
              <a:rPr lang="nl-NL" dirty="0"/>
              <a:t>Als je vragen hebt of, je jouw deel van het werk niet op tijd af krijgt, etc.</a:t>
            </a:r>
          </a:p>
        </p:txBody>
      </p:sp>
    </p:spTree>
    <p:extLst>
      <p:ext uri="{BB962C8B-B14F-4D97-AF65-F5344CB8AC3E}">
        <p14:creationId xmlns:p14="http://schemas.microsoft.com/office/powerpoint/2010/main" val="1541782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08D3E2-84D7-4B7A-80F5-F550744A1325}"/>
              </a:ext>
            </a:extLst>
          </p:cNvPr>
          <p:cNvSpPr>
            <a:spLocks noGrp="1"/>
          </p:cNvSpPr>
          <p:nvPr>
            <p:ph type="title"/>
          </p:nvPr>
        </p:nvSpPr>
        <p:spPr/>
        <p:txBody>
          <a:bodyPr/>
          <a:lstStyle/>
          <a:p>
            <a:r>
              <a:rPr lang="nl-NL" dirty="0"/>
              <a:t>Wat is een community?</a:t>
            </a:r>
          </a:p>
        </p:txBody>
      </p:sp>
      <p:sp>
        <p:nvSpPr>
          <p:cNvPr id="3" name="Tijdelijke aanduiding voor inhoud 2">
            <a:extLst>
              <a:ext uri="{FF2B5EF4-FFF2-40B4-BE49-F238E27FC236}">
                <a16:creationId xmlns:a16="http://schemas.microsoft.com/office/drawing/2014/main" id="{A47A3E16-0F56-4ABF-8C54-C91198AB9B2A}"/>
              </a:ext>
            </a:extLst>
          </p:cNvPr>
          <p:cNvSpPr>
            <a:spLocks noGrp="1"/>
          </p:cNvSpPr>
          <p:nvPr>
            <p:ph idx="1"/>
          </p:nvPr>
        </p:nvSpPr>
        <p:spPr/>
        <p:txBody>
          <a:bodyPr/>
          <a:lstStyle/>
          <a:p>
            <a:pPr marL="0" indent="0">
              <a:buNone/>
            </a:pPr>
            <a:r>
              <a:rPr lang="nl-NL" dirty="0"/>
              <a:t>Volgens jou.</a:t>
            </a:r>
          </a:p>
        </p:txBody>
      </p:sp>
    </p:spTree>
    <p:extLst>
      <p:ext uri="{BB962C8B-B14F-4D97-AF65-F5344CB8AC3E}">
        <p14:creationId xmlns:p14="http://schemas.microsoft.com/office/powerpoint/2010/main" val="3758051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08D3E2-84D7-4B7A-80F5-F550744A1325}"/>
              </a:ext>
            </a:extLst>
          </p:cNvPr>
          <p:cNvSpPr>
            <a:spLocks noGrp="1"/>
          </p:cNvSpPr>
          <p:nvPr>
            <p:ph type="title"/>
          </p:nvPr>
        </p:nvSpPr>
        <p:spPr/>
        <p:txBody>
          <a:bodyPr/>
          <a:lstStyle/>
          <a:p>
            <a:r>
              <a:rPr lang="nl-NL" dirty="0">
                <a:solidFill>
                  <a:srgbClr val="7030A0"/>
                </a:solidFill>
              </a:rPr>
              <a:t>Wat is een community?</a:t>
            </a:r>
          </a:p>
        </p:txBody>
      </p:sp>
      <p:sp>
        <p:nvSpPr>
          <p:cNvPr id="3" name="Tijdelijke aanduiding voor inhoud 2">
            <a:extLst>
              <a:ext uri="{FF2B5EF4-FFF2-40B4-BE49-F238E27FC236}">
                <a16:creationId xmlns:a16="http://schemas.microsoft.com/office/drawing/2014/main" id="{A47A3E16-0F56-4ABF-8C54-C91198AB9B2A}"/>
              </a:ext>
            </a:extLst>
          </p:cNvPr>
          <p:cNvSpPr>
            <a:spLocks noGrp="1"/>
          </p:cNvSpPr>
          <p:nvPr>
            <p:ph idx="1"/>
          </p:nvPr>
        </p:nvSpPr>
        <p:spPr/>
        <p:txBody>
          <a:bodyPr>
            <a:normAutofit fontScale="92500" lnSpcReduction="10000"/>
          </a:bodyPr>
          <a:lstStyle/>
          <a:p>
            <a:pPr marL="0" indent="0">
              <a:buNone/>
            </a:pPr>
            <a:r>
              <a:rPr lang="nl-NL" b="0" i="1" dirty="0">
                <a:solidFill>
                  <a:srgbClr val="222233"/>
                </a:solidFill>
                <a:effectLst/>
              </a:rPr>
              <a:t>“Een </a:t>
            </a:r>
            <a:r>
              <a:rPr lang="nl-NL" b="0" i="1" dirty="0" err="1">
                <a:solidFill>
                  <a:srgbClr val="222233"/>
                </a:solidFill>
                <a:effectLst/>
              </a:rPr>
              <a:t>on-line</a:t>
            </a:r>
            <a:r>
              <a:rPr lang="nl-NL" b="0" i="1" dirty="0">
                <a:solidFill>
                  <a:srgbClr val="222233"/>
                </a:solidFill>
                <a:effectLst/>
              </a:rPr>
              <a:t> gemeenschap van gelijkgestemden.”</a:t>
            </a:r>
          </a:p>
          <a:p>
            <a:pPr marL="0" indent="0">
              <a:buNone/>
            </a:pPr>
            <a:endParaRPr lang="nl-NL" i="1" dirty="0">
              <a:solidFill>
                <a:srgbClr val="222233"/>
              </a:solidFill>
            </a:endParaRPr>
          </a:p>
          <a:p>
            <a:pPr marL="0" indent="0">
              <a:buNone/>
            </a:pPr>
            <a:r>
              <a:rPr lang="nl-NL" i="1" dirty="0"/>
              <a:t>“Een groep mensen met dezelfde interesse die hier actief met elkaar over praten. Zowel op een online platform als in real life.”</a:t>
            </a:r>
          </a:p>
          <a:p>
            <a:pPr marL="0" indent="0">
              <a:buNone/>
            </a:pPr>
            <a:endParaRPr lang="nl-NL" i="1" dirty="0"/>
          </a:p>
          <a:p>
            <a:pPr marL="0" indent="0">
              <a:buNone/>
            </a:pPr>
            <a:r>
              <a:rPr lang="nl-NL" i="1" dirty="0"/>
              <a:t>“Een gemeenschap op basis van de intrinsieke motivatie en behoefte van mensen om zichzelf te verbinden, ongeacht rol of relatie. Puur op wat men zelf en samen wil bereiken en doen.”</a:t>
            </a:r>
          </a:p>
          <a:p>
            <a:pPr marL="0" indent="0">
              <a:buNone/>
            </a:pPr>
            <a:endParaRPr lang="nl-NL" i="1" dirty="0"/>
          </a:p>
          <a:p>
            <a:pPr marL="0" indent="0">
              <a:buNone/>
            </a:pPr>
            <a:r>
              <a:rPr lang="nl-NL" i="1" dirty="0">
                <a:solidFill>
                  <a:srgbClr val="7030A0"/>
                </a:solidFill>
              </a:rPr>
              <a:t>“Een groep mensen die duurzame initiatieven starten, met een maatschappelijk belang, die goed zijn voor People, </a:t>
            </a:r>
            <a:r>
              <a:rPr lang="nl-NL" i="1" dirty="0" err="1">
                <a:solidFill>
                  <a:srgbClr val="7030A0"/>
                </a:solidFill>
              </a:rPr>
              <a:t>Planet</a:t>
            </a:r>
            <a:r>
              <a:rPr lang="nl-NL" i="1" dirty="0">
                <a:solidFill>
                  <a:srgbClr val="7030A0"/>
                </a:solidFill>
              </a:rPr>
              <a:t> en Profit.”​</a:t>
            </a:r>
          </a:p>
          <a:p>
            <a:pPr marL="0" indent="0">
              <a:buNone/>
            </a:pPr>
            <a:endParaRPr lang="nl-NL" i="1" dirty="0"/>
          </a:p>
          <a:p>
            <a:pPr marL="0" indent="0">
              <a:buNone/>
            </a:pPr>
            <a:endParaRPr lang="nl-NL" i="1" dirty="0"/>
          </a:p>
        </p:txBody>
      </p:sp>
    </p:spTree>
    <p:extLst>
      <p:ext uri="{BB962C8B-B14F-4D97-AF65-F5344CB8AC3E}">
        <p14:creationId xmlns:p14="http://schemas.microsoft.com/office/powerpoint/2010/main" val="1805162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760208-1EAC-2385-E40E-8BFE5C7E049D}"/>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5AE9EEE4-FF2C-B6C0-B432-0528009AF20D}"/>
              </a:ext>
            </a:extLst>
          </p:cNvPr>
          <p:cNvSpPr>
            <a:spLocks noGrp="1"/>
          </p:cNvSpPr>
          <p:nvPr>
            <p:ph idx="1"/>
          </p:nvPr>
        </p:nvSpPr>
        <p:spPr/>
        <p:txBody>
          <a:bodyPr/>
          <a:lstStyle/>
          <a:p>
            <a:pPr algn="ctr"/>
            <a:r>
              <a:rPr lang="nl-NL" sz="4400" b="1" dirty="0">
                <a:solidFill>
                  <a:srgbClr val="7030A0"/>
                </a:solidFill>
              </a:rPr>
              <a:t>What is a community? </a:t>
            </a:r>
          </a:p>
          <a:p>
            <a:endParaRPr lang="nl-NL" dirty="0"/>
          </a:p>
          <a:p>
            <a:r>
              <a:rPr lang="nl-NL" dirty="0"/>
              <a:t>Video </a:t>
            </a:r>
            <a:r>
              <a:rPr lang="nl-NL" dirty="0">
                <a:hlinkClick r:id="rId2"/>
              </a:rPr>
              <a:t>https://www.youtube.com/watch?v=Eznium_tk4E</a:t>
            </a:r>
            <a:endParaRPr lang="nl-NL" dirty="0"/>
          </a:p>
        </p:txBody>
      </p:sp>
    </p:spTree>
    <p:extLst>
      <p:ext uri="{BB962C8B-B14F-4D97-AF65-F5344CB8AC3E}">
        <p14:creationId xmlns:p14="http://schemas.microsoft.com/office/powerpoint/2010/main" val="3328351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8B6FD7-96A5-A2C8-3ED8-AE1494A9D009}"/>
              </a:ext>
            </a:extLst>
          </p:cNvPr>
          <p:cNvSpPr>
            <a:spLocks noGrp="1"/>
          </p:cNvSpPr>
          <p:nvPr>
            <p:ph type="title"/>
          </p:nvPr>
        </p:nvSpPr>
        <p:spPr/>
        <p:txBody>
          <a:bodyPr/>
          <a:lstStyle/>
          <a:p>
            <a:r>
              <a:rPr lang="nl-NL" b="1" dirty="0">
                <a:solidFill>
                  <a:srgbClr val="7030A0"/>
                </a:solidFill>
              </a:rPr>
              <a:t>Waar gaat dit over? </a:t>
            </a:r>
          </a:p>
        </p:txBody>
      </p:sp>
      <p:sp>
        <p:nvSpPr>
          <p:cNvPr id="3" name="Tijdelijke aanduiding voor inhoud 2">
            <a:extLst>
              <a:ext uri="{FF2B5EF4-FFF2-40B4-BE49-F238E27FC236}">
                <a16:creationId xmlns:a16="http://schemas.microsoft.com/office/drawing/2014/main" id="{38F41160-A65D-7D01-6AE6-9AD194D0C977}"/>
              </a:ext>
            </a:extLst>
          </p:cNvPr>
          <p:cNvSpPr>
            <a:spLocks noGrp="1"/>
          </p:cNvSpPr>
          <p:nvPr>
            <p:ph idx="1"/>
          </p:nvPr>
        </p:nvSpPr>
        <p:spPr/>
        <p:txBody>
          <a:bodyPr/>
          <a:lstStyle/>
          <a:p>
            <a:endParaRPr lang="nl-NL" dirty="0"/>
          </a:p>
          <a:p>
            <a:r>
              <a:rPr lang="nl-NL" dirty="0"/>
              <a:t>Is een community een gegeven of een ‘werkwoord’? </a:t>
            </a:r>
          </a:p>
        </p:txBody>
      </p:sp>
    </p:spTree>
    <p:extLst>
      <p:ext uri="{BB962C8B-B14F-4D97-AF65-F5344CB8AC3E}">
        <p14:creationId xmlns:p14="http://schemas.microsoft.com/office/powerpoint/2010/main" val="808494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CD289D-B420-477F-8C97-0D7769DCEC8C}"/>
              </a:ext>
            </a:extLst>
          </p:cNvPr>
          <p:cNvSpPr>
            <a:spLocks noGrp="1"/>
          </p:cNvSpPr>
          <p:nvPr>
            <p:ph type="title"/>
          </p:nvPr>
        </p:nvSpPr>
        <p:spPr/>
        <p:txBody>
          <a:bodyPr/>
          <a:lstStyle/>
          <a:p>
            <a:r>
              <a:rPr lang="nl-NL" b="1" dirty="0">
                <a:solidFill>
                  <a:srgbClr val="7030A0"/>
                </a:solidFill>
              </a:rPr>
              <a:t>Van welke community maak jij deel uit?</a:t>
            </a:r>
            <a:br>
              <a:rPr lang="nl-NL" b="1" dirty="0">
                <a:solidFill>
                  <a:srgbClr val="7030A0"/>
                </a:solidFill>
              </a:rPr>
            </a:br>
            <a:endParaRPr lang="nl-NL" b="1" dirty="0">
              <a:solidFill>
                <a:srgbClr val="7030A0"/>
              </a:solidFill>
            </a:endParaRPr>
          </a:p>
        </p:txBody>
      </p:sp>
      <p:sp>
        <p:nvSpPr>
          <p:cNvPr id="3" name="Tijdelijke aanduiding voor inhoud 2">
            <a:extLst>
              <a:ext uri="{FF2B5EF4-FFF2-40B4-BE49-F238E27FC236}">
                <a16:creationId xmlns:a16="http://schemas.microsoft.com/office/drawing/2014/main" id="{0B12A6C3-621C-4219-A4D2-8460000E31BF}"/>
              </a:ext>
            </a:extLst>
          </p:cNvPr>
          <p:cNvSpPr>
            <a:spLocks noGrp="1"/>
          </p:cNvSpPr>
          <p:nvPr>
            <p:ph idx="1"/>
          </p:nvPr>
        </p:nvSpPr>
        <p:spPr/>
        <p:txBody>
          <a:bodyPr/>
          <a:lstStyle/>
          <a:p>
            <a:pPr marL="0" indent="0">
              <a:buNone/>
            </a:pPr>
            <a:endParaRPr lang="nl-NL" dirty="0"/>
          </a:p>
          <a:p>
            <a:pPr marL="0" indent="0">
              <a:buNone/>
            </a:pPr>
            <a:r>
              <a:rPr lang="nl-NL" dirty="0"/>
              <a:t>Pak allemaal een stapeltje post </a:t>
            </a:r>
            <a:r>
              <a:rPr lang="nl-NL" dirty="0" err="1"/>
              <a:t>it’s,en</a:t>
            </a:r>
            <a:r>
              <a:rPr lang="nl-NL" dirty="0"/>
              <a:t> denk na over zoveel mogelijk </a:t>
            </a:r>
            <a:r>
              <a:rPr lang="nl-NL" dirty="0" err="1"/>
              <a:t>communities</a:t>
            </a:r>
            <a:r>
              <a:rPr lang="nl-NL" dirty="0"/>
              <a:t> waar jij onderdeel van uit maakt. </a:t>
            </a:r>
          </a:p>
          <a:p>
            <a:pPr marL="0" indent="0">
              <a:buNone/>
            </a:pPr>
            <a:endParaRPr lang="nl-NL" dirty="0"/>
          </a:p>
          <a:p>
            <a:pPr marL="0" indent="0" algn="ctr">
              <a:buNone/>
            </a:pPr>
            <a:r>
              <a:rPr lang="nl-NL" dirty="0"/>
              <a:t>Plak ze op! </a:t>
            </a:r>
          </a:p>
          <a:p>
            <a:pPr marL="0" indent="0">
              <a:buNone/>
            </a:pPr>
            <a:endParaRPr lang="nl-NL" dirty="0"/>
          </a:p>
        </p:txBody>
      </p:sp>
    </p:spTree>
    <p:extLst>
      <p:ext uri="{BB962C8B-B14F-4D97-AF65-F5344CB8AC3E}">
        <p14:creationId xmlns:p14="http://schemas.microsoft.com/office/powerpoint/2010/main" val="3864860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5A64AF-817B-46A9-BD24-6FCF32A8DBCB}"/>
              </a:ext>
            </a:extLst>
          </p:cNvPr>
          <p:cNvSpPr>
            <a:spLocks noGrp="1"/>
          </p:cNvSpPr>
          <p:nvPr>
            <p:ph type="title"/>
          </p:nvPr>
        </p:nvSpPr>
        <p:spPr/>
        <p:txBody>
          <a:bodyPr/>
          <a:lstStyle/>
          <a:p>
            <a:r>
              <a:rPr lang="nl-NL" dirty="0"/>
              <a:t>Vormen van communities</a:t>
            </a:r>
          </a:p>
        </p:txBody>
      </p:sp>
      <p:pic>
        <p:nvPicPr>
          <p:cNvPr id="3" name="Tijdelijke aanduiding voor inhoud 2" descr="Afbeelding met tekst, teken, dame, vectorafbeeldingen&#10;&#10;Automatisch gegenereerde beschrijving">
            <a:extLst>
              <a:ext uri="{FF2B5EF4-FFF2-40B4-BE49-F238E27FC236}">
                <a16:creationId xmlns:a16="http://schemas.microsoft.com/office/drawing/2014/main" id="{DE5F479A-BFFA-1D87-993D-5A63C90EEEB5}"/>
              </a:ext>
            </a:extLst>
          </p:cNvPr>
          <p:cNvPicPr>
            <a:picLocks noGrp="1" noChangeAspect="1"/>
          </p:cNvPicPr>
          <p:nvPr>
            <p:ph idx="1"/>
          </p:nvPr>
        </p:nvPicPr>
        <p:blipFill>
          <a:blip r:embed="rId2"/>
          <a:stretch>
            <a:fillRect/>
          </a:stretch>
        </p:blipFill>
        <p:spPr>
          <a:xfrm>
            <a:off x="534563" y="1422643"/>
            <a:ext cx="1926221" cy="1926221"/>
          </a:xfrm>
          <a:prstGeom prst="rect">
            <a:avLst/>
          </a:prstGeom>
        </p:spPr>
      </p:pic>
      <p:pic>
        <p:nvPicPr>
          <p:cNvPr id="2050" name="Picture 2" descr="Ode aan de Sportvereniging door Pieter Winsemius: &quot;Ode aan LVV&quot; |  Sport&amp;Strategie">
            <a:extLst>
              <a:ext uri="{FF2B5EF4-FFF2-40B4-BE49-F238E27FC236}">
                <a16:creationId xmlns:a16="http://schemas.microsoft.com/office/drawing/2014/main" id="{FA3160D4-E862-EA3E-1A95-701ABE4D47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74211">
            <a:off x="7661046" y="1305379"/>
            <a:ext cx="3771900" cy="22669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acebook privacy-instellingen en veiligheidstips | Internet doet ertoe">
            <a:extLst>
              <a:ext uri="{FF2B5EF4-FFF2-40B4-BE49-F238E27FC236}">
                <a16:creationId xmlns:a16="http://schemas.microsoft.com/office/drawing/2014/main" id="{7D23EB0E-2EA7-4F07-D7B6-35FFFCFFB0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9119" y="3629073"/>
            <a:ext cx="1601808" cy="84094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nstagram foto terughalen eindelijk mogelijk: zo doe je dat">
            <a:extLst>
              <a:ext uri="{FF2B5EF4-FFF2-40B4-BE49-F238E27FC236}">
                <a16:creationId xmlns:a16="http://schemas.microsoft.com/office/drawing/2014/main" id="{6D8AC512-5A91-C1D3-08FC-75DB96021D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111" y="3776736"/>
            <a:ext cx="1000131" cy="64524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Dit zijn de 10 leukste festivals van Frankrijk | Festival Travel">
            <a:extLst>
              <a:ext uri="{FF2B5EF4-FFF2-40B4-BE49-F238E27FC236}">
                <a16:creationId xmlns:a16="http://schemas.microsoft.com/office/drawing/2014/main" id="{64BC624B-9BCB-EE32-1034-ED3492930A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052" y="4750231"/>
            <a:ext cx="2845158" cy="168810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Zo bespaar je (kostbare) energie tijdens het koken | Eten en drinken | NU.nl">
            <a:extLst>
              <a:ext uri="{FF2B5EF4-FFF2-40B4-BE49-F238E27FC236}">
                <a16:creationId xmlns:a16="http://schemas.microsoft.com/office/drawing/2014/main" id="{D9CE903F-DC5A-CCA7-2488-707A0144723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22915" y="1422643"/>
            <a:ext cx="3810001"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logo welovecommunities 350x83 1">
            <a:extLst>
              <a:ext uri="{FF2B5EF4-FFF2-40B4-BE49-F238E27FC236}">
                <a16:creationId xmlns:a16="http://schemas.microsoft.com/office/drawing/2014/main" id="{91BCBCCA-58D9-9817-87BD-BC39097D7B2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73080" y="93265"/>
            <a:ext cx="3333750" cy="77152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trompet uitgeknipte sticker afbeelding 1">
            <a:extLst>
              <a:ext uri="{FF2B5EF4-FFF2-40B4-BE49-F238E27FC236}">
                <a16:creationId xmlns:a16="http://schemas.microsoft.com/office/drawing/2014/main" id="{ABB5F4B6-AF34-B157-B37C-A1A29A27334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38691" y="5178311"/>
            <a:ext cx="1590009" cy="1590009"/>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Proeverij thuis | Kwaliteitswijnen | Kasteelhoeve">
            <a:extLst>
              <a:ext uri="{FF2B5EF4-FFF2-40B4-BE49-F238E27FC236}">
                <a16:creationId xmlns:a16="http://schemas.microsoft.com/office/drawing/2014/main" id="{6A9F2925-87A8-B2CD-2864-EAA1A92199E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97818" y="3776736"/>
            <a:ext cx="2396364" cy="2396364"/>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bol.com Lees Magazine | Leesclub">
            <a:extLst>
              <a:ext uri="{FF2B5EF4-FFF2-40B4-BE49-F238E27FC236}">
                <a16:creationId xmlns:a16="http://schemas.microsoft.com/office/drawing/2014/main" id="{6EC8AC37-8CB4-CFBF-D6C6-C8E65D9EF21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37097" y="4034973"/>
            <a:ext cx="4117529" cy="2745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411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1E5F74-2462-4A7C-BA56-EFC8C49106E2}"/>
              </a:ext>
            </a:extLst>
          </p:cNvPr>
          <p:cNvSpPr>
            <a:spLocks noGrp="1"/>
          </p:cNvSpPr>
          <p:nvPr>
            <p:ph type="title"/>
          </p:nvPr>
        </p:nvSpPr>
        <p:spPr/>
        <p:txBody>
          <a:bodyPr/>
          <a:lstStyle/>
          <a:p>
            <a:endParaRPr lang="nl-NL" dirty="0"/>
          </a:p>
        </p:txBody>
      </p:sp>
      <p:sp>
        <p:nvSpPr>
          <p:cNvPr id="3" name="Tijdelijke aanduiding voor inhoud 2">
            <a:extLst>
              <a:ext uri="{FF2B5EF4-FFF2-40B4-BE49-F238E27FC236}">
                <a16:creationId xmlns:a16="http://schemas.microsoft.com/office/drawing/2014/main" id="{72CAE362-AD5E-4D44-B25E-39B86BD4CDB1}"/>
              </a:ext>
            </a:extLst>
          </p:cNvPr>
          <p:cNvSpPr>
            <a:spLocks noGrp="1"/>
          </p:cNvSpPr>
          <p:nvPr>
            <p:ph idx="1"/>
          </p:nvPr>
        </p:nvSpPr>
        <p:spPr/>
        <p:txBody>
          <a:bodyPr>
            <a:normAutofit/>
          </a:bodyPr>
          <a:lstStyle/>
          <a:p>
            <a:pPr marL="0" indent="0" algn="ctr">
              <a:buNone/>
            </a:pPr>
            <a:r>
              <a:rPr lang="nl-NL" sz="4000" b="1" dirty="0">
                <a:solidFill>
                  <a:srgbClr val="7030A0"/>
                </a:solidFill>
              </a:rPr>
              <a:t>Wat is jouw rol in die community?</a:t>
            </a:r>
          </a:p>
        </p:txBody>
      </p:sp>
    </p:spTree>
    <p:extLst>
      <p:ext uri="{BB962C8B-B14F-4D97-AF65-F5344CB8AC3E}">
        <p14:creationId xmlns:p14="http://schemas.microsoft.com/office/powerpoint/2010/main" val="459285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sz="3200" b="1" dirty="0">
                <a:solidFill>
                  <a:srgbClr val="B8A1FF"/>
                </a:solidFill>
                <a:latin typeface="Arial"/>
                <a:cs typeface="Arial"/>
              </a:rPr>
              <a:t>Les 1 – Eventmanagement voor communities </a:t>
            </a:r>
            <a:endParaRPr lang="nl-NL" sz="3200" dirty="0">
              <a:solidFill>
                <a:srgbClr val="B8A1FF"/>
              </a:solidFill>
              <a:latin typeface="Arial"/>
              <a:cs typeface="Arial"/>
            </a:endParaRPr>
          </a:p>
        </p:txBody>
      </p:sp>
      <p:sp>
        <p:nvSpPr>
          <p:cNvPr id="5" name="Tijdelijke aanduiding voor inhoud 5">
            <a:extLst>
              <a:ext uri="{FF2B5EF4-FFF2-40B4-BE49-F238E27FC236}">
                <a16:creationId xmlns:a16="http://schemas.microsoft.com/office/drawing/2014/main" id="{D3700955-4AB3-462E-A398-76CFA58BDAB0}"/>
              </a:ext>
            </a:extLst>
          </p:cNvPr>
          <p:cNvSpPr txBox="1">
            <a:spLocks/>
          </p:cNvSpPr>
          <p:nvPr/>
        </p:nvSpPr>
        <p:spPr>
          <a:xfrm>
            <a:off x="8733347" y="1736252"/>
            <a:ext cx="2562138" cy="20328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200" b="1">
                <a:solidFill>
                  <a:srgbClr val="000644"/>
                </a:solidFill>
                <a:latin typeface="Arial" panose="020B0604020202020204" pitchFamily="34" charset="0"/>
                <a:cs typeface="Arial" panose="020B0604020202020204" pitchFamily="34" charset="0"/>
              </a:rPr>
              <a:t>Specialisatie Vrijetijd</a:t>
            </a:r>
          </a:p>
          <a:p>
            <a:pPr marL="0" indent="0">
              <a:buNone/>
            </a:pPr>
            <a:endParaRPr lang="nl-NL" sz="1200" b="1">
              <a:solidFill>
                <a:srgbClr val="B8A1FF"/>
              </a:solidFill>
              <a:latin typeface="Arial" panose="020B0604020202020204" pitchFamily="34" charset="0"/>
              <a:cs typeface="Arial" panose="020B0604020202020204" pitchFamily="34" charset="0"/>
            </a:endParaRP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1915404" y="1727561"/>
            <a:ext cx="4078995"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800" b="1" dirty="0">
                <a:solidFill>
                  <a:srgbClr val="000644"/>
                </a:solidFill>
                <a:latin typeface="Arial"/>
                <a:cs typeface="Arial"/>
              </a:rPr>
              <a:t>Begrippen</a:t>
            </a:r>
          </a:p>
          <a:p>
            <a:pPr>
              <a:buFont typeface="Wingdings" panose="05000000000000000000" pitchFamily="2" charset="2"/>
              <a:buChar char="ü"/>
            </a:pPr>
            <a:r>
              <a:rPr lang="nl-NL" sz="1800" dirty="0">
                <a:latin typeface="Arial"/>
                <a:cs typeface="Arial"/>
              </a:rPr>
              <a:t>Community</a:t>
            </a:r>
          </a:p>
          <a:p>
            <a:pPr>
              <a:buFont typeface="Wingdings" panose="05000000000000000000" pitchFamily="2" charset="2"/>
              <a:buChar char="ü"/>
            </a:pPr>
            <a:r>
              <a:rPr lang="nl-NL" sz="1800" dirty="0">
                <a:latin typeface="Arial"/>
                <a:cs typeface="Arial"/>
              </a:rPr>
              <a:t>Eventmanagement</a:t>
            </a:r>
          </a:p>
          <a:p>
            <a:pPr>
              <a:buFont typeface="Wingdings" panose="05000000000000000000" pitchFamily="2" charset="2"/>
              <a:buChar char="ü"/>
            </a:pPr>
            <a:r>
              <a:rPr lang="nl-NL" sz="1800" dirty="0">
                <a:latin typeface="Arial"/>
                <a:cs typeface="Arial"/>
              </a:rPr>
              <a:t>Doelgroep bepaling</a:t>
            </a:r>
            <a:endParaRPr lang="nl-NL" sz="1800" dirty="0">
              <a:latin typeface="Arial" panose="020B0604020202020204" pitchFamily="34" charset="0"/>
              <a:cs typeface="Arial" panose="020B0604020202020204" pitchFamily="34" charset="0"/>
            </a:endParaRPr>
          </a:p>
          <a:p>
            <a:pPr>
              <a:buFont typeface="Wingdings" panose="05000000000000000000" pitchFamily="2" charset="2"/>
              <a:buChar char="ü"/>
            </a:pPr>
            <a:endParaRPr lang="nl-NL" sz="1800" dirty="0">
              <a:latin typeface="Arial" panose="020B0604020202020204" pitchFamily="34" charset="0"/>
              <a:cs typeface="Arial" panose="020B0604020202020204" pitchFamily="34" charset="0"/>
            </a:endParaRPr>
          </a:p>
          <a:p>
            <a:pPr>
              <a:buFont typeface="Wingdings" panose="05000000000000000000" pitchFamily="2" charset="2"/>
              <a:buChar char="ü"/>
            </a:pPr>
            <a:endParaRPr lang="nl-NL" sz="1800" dirty="0">
              <a:latin typeface="Arial" panose="020B0604020202020204" pitchFamily="34" charset="0"/>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1344974416"/>
              </p:ext>
            </p:extLst>
          </p:nvPr>
        </p:nvGraphicFramePr>
        <p:xfrm>
          <a:off x="2032961" y="6161520"/>
          <a:ext cx="7409013" cy="482561"/>
        </p:xfrm>
        <a:graphic>
          <a:graphicData uri="http://schemas.openxmlformats.org/drawingml/2006/table">
            <a:tbl>
              <a:tblPr firstRow="1" bandRow="1">
                <a:tableStyleId>{3B4B98B0-60AC-42C2-AFA5-B58CD77FA1E5}</a:tableStyleId>
              </a:tblPr>
              <a:tblGrid>
                <a:gridCol w="774633">
                  <a:extLst>
                    <a:ext uri="{9D8B030D-6E8A-4147-A177-3AD203B41FA5}">
                      <a16:colId xmlns:a16="http://schemas.microsoft.com/office/drawing/2014/main" val="648769890"/>
                    </a:ext>
                  </a:extLst>
                </a:gridCol>
                <a:gridCol w="703185">
                  <a:extLst>
                    <a:ext uri="{9D8B030D-6E8A-4147-A177-3AD203B41FA5}">
                      <a16:colId xmlns:a16="http://schemas.microsoft.com/office/drawing/2014/main" val="469597195"/>
                    </a:ext>
                  </a:extLst>
                </a:gridCol>
                <a:gridCol w="688594">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1" kern="1200" dirty="0">
                          <a:solidFill>
                            <a:schemeClr val="bg1">
                              <a:lumMod val="65000"/>
                            </a:schemeClr>
                          </a:solidFill>
                        </a:rPr>
                        <a:t>Week 1</a:t>
                      </a:r>
                      <a:endParaRPr lang="nl-NL" sz="1200" b="1" kern="1200" dirty="0">
                        <a:solidFill>
                          <a:schemeClr val="bg1">
                            <a:lumMod val="65000"/>
                          </a:schemeClr>
                        </a:solidFill>
                        <a:latin typeface="+mn-lt"/>
                        <a:ea typeface="+mn-ea"/>
                        <a:cs typeface="+mn-cs"/>
                      </a:endParaRPr>
                    </a:p>
                  </a:txBody>
                  <a:tcPr anchor="ctr"/>
                </a:tc>
                <a:tc>
                  <a:txBody>
                    <a:bodyPr/>
                    <a:lstStyle/>
                    <a:p>
                      <a:pPr marL="0" algn="ctr" defTabSz="914400" rtl="0" eaLnBrk="1" latinLnBrk="0" hangingPunct="1"/>
                      <a:r>
                        <a:rPr lang="nl-NL" sz="1200" b="1" kern="1200" dirty="0">
                          <a:solidFill>
                            <a:schemeClr val="tx1"/>
                          </a:solidFill>
                        </a:rPr>
                        <a:t>Week 2</a:t>
                      </a:r>
                      <a:endParaRPr lang="nl-NL" sz="1200" b="1" kern="1200" dirty="0">
                        <a:solidFill>
                          <a:schemeClr val="tx1"/>
                        </a:solidFill>
                        <a:latin typeface="+mn-lt"/>
                        <a:ea typeface="+mn-ea"/>
                        <a:cs typeface="+mn-cs"/>
                      </a:endParaRPr>
                    </a:p>
                  </a:txBody>
                  <a:tcPr anchor="ctr"/>
                </a:tc>
                <a:tc>
                  <a:txBody>
                    <a:bodyPr/>
                    <a:lstStyle/>
                    <a:p>
                      <a:pPr algn="ctr"/>
                      <a:r>
                        <a:rPr lang="nl-NL" sz="1200" b="1" kern="1200">
                          <a:solidFill>
                            <a:schemeClr val="bg1">
                              <a:lumMod val="85000"/>
                            </a:schemeClr>
                          </a:solidFill>
                        </a:rPr>
                        <a:t>Week 3</a:t>
                      </a:r>
                      <a:endParaRPr lang="nl-NL" sz="1200" b="1" kern="1200">
                        <a:solidFill>
                          <a:schemeClr val="bg1">
                            <a:lumMod val="85000"/>
                          </a:schemeClr>
                        </a:solidFill>
                        <a:latin typeface="+mn-lt"/>
                        <a:ea typeface="+mn-ea"/>
                        <a:cs typeface="+mn-cs"/>
                      </a:endParaRPr>
                    </a:p>
                  </a:txBody>
                  <a:tcPr anchor="ctr"/>
                </a:tc>
                <a:tc>
                  <a:txBody>
                    <a:bodyPr/>
                    <a:lstStyle/>
                    <a:p>
                      <a:pPr marL="0" algn="ctr" defTabSz="914400" rtl="0" eaLnBrk="1" latinLnBrk="0" hangingPunct="1"/>
                      <a:r>
                        <a:rPr lang="nl-NL" sz="1200" b="1" kern="1200" dirty="0">
                          <a:solidFill>
                            <a:schemeClr val="bg1">
                              <a:lumMod val="85000"/>
                            </a:schemeClr>
                          </a:solidFill>
                        </a:rPr>
                        <a:t>Week 3</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b="1" kern="1200" dirty="0">
                          <a:solidFill>
                            <a:schemeClr val="bg1">
                              <a:lumMod val="85000"/>
                            </a:schemeClr>
                          </a:solidFill>
                        </a:rPr>
                        <a:t>Week 5</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a:solidFill>
                            <a:schemeClr val="bg1">
                              <a:lumMod val="85000"/>
                            </a:schemeClr>
                          </a:solidFill>
                        </a:rPr>
                        <a:t>Week 6</a:t>
                      </a:r>
                    </a:p>
                  </a:txBody>
                  <a:tcPr anchor="ctr"/>
                </a:tc>
                <a:tc>
                  <a:txBody>
                    <a:bodyPr/>
                    <a:lstStyle/>
                    <a:p>
                      <a:pPr algn="ctr"/>
                      <a:r>
                        <a:rPr lang="nl-NL" sz="1200">
                          <a:solidFill>
                            <a:schemeClr val="bg1">
                              <a:lumMod val="85000"/>
                            </a:schemeClr>
                          </a:solidFill>
                        </a:rPr>
                        <a:t>Week 7</a:t>
                      </a:r>
                    </a:p>
                  </a:txBody>
                  <a:tcPr anchor="ctr"/>
                </a:tc>
                <a:tc>
                  <a:txBody>
                    <a:bodyPr/>
                    <a:lstStyle/>
                    <a:p>
                      <a:pPr algn="ctr"/>
                      <a:r>
                        <a:rPr lang="nl-NL" sz="1200">
                          <a:solidFill>
                            <a:schemeClr val="bg1">
                              <a:lumMod val="85000"/>
                            </a:schemeClr>
                          </a:solidFill>
                        </a:rPr>
                        <a:t>Week 8</a:t>
                      </a:r>
                    </a:p>
                  </a:txBody>
                  <a:tcPr anchor="ctr"/>
                </a:tc>
                <a:tc>
                  <a:txBody>
                    <a:bodyPr/>
                    <a:lstStyle/>
                    <a:p>
                      <a:pPr algn="ctr"/>
                      <a:r>
                        <a:rPr lang="nl-NL" sz="120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8" name="Afbeelding 7">
            <a:extLst>
              <a:ext uri="{FF2B5EF4-FFF2-40B4-BE49-F238E27FC236}">
                <a16:creationId xmlns:a16="http://schemas.microsoft.com/office/drawing/2014/main" id="{272DB993-96F3-4002-941E-7B94050E84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198"/>
          <a:stretch/>
        </p:blipFill>
        <p:spPr>
          <a:xfrm>
            <a:off x="7714458" y="1712880"/>
            <a:ext cx="836782" cy="709602"/>
          </a:xfrm>
          <a:prstGeom prst="rect">
            <a:avLst/>
          </a:prstGeom>
        </p:spPr>
      </p:pic>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112"/>
          <a:stretch/>
        </p:blipFill>
        <p:spPr>
          <a:xfrm>
            <a:off x="896515" y="1736252"/>
            <a:ext cx="836782" cy="701959"/>
          </a:xfrm>
          <a:prstGeom prst="rect">
            <a:avLst/>
          </a:prstGeom>
        </p:spPr>
      </p:pic>
      <p:sp>
        <p:nvSpPr>
          <p:cNvPr id="10" name="Tijdelijke aanduiding voor inhoud 5">
            <a:extLst>
              <a:ext uri="{FF2B5EF4-FFF2-40B4-BE49-F238E27FC236}">
                <a16:creationId xmlns:a16="http://schemas.microsoft.com/office/drawing/2014/main" id="{60253159-9685-4938-B8A7-8D90D4ABB2F1}"/>
              </a:ext>
            </a:extLst>
          </p:cNvPr>
          <p:cNvSpPr txBox="1">
            <a:spLocks/>
          </p:cNvSpPr>
          <p:nvPr/>
        </p:nvSpPr>
        <p:spPr bwMode="auto">
          <a:xfrm>
            <a:off x="8733347" y="4128719"/>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200" b="1">
                <a:solidFill>
                  <a:srgbClr val="000644"/>
                </a:solidFill>
                <a:latin typeface="Arial" panose="020B0604020202020204" pitchFamily="34" charset="0"/>
                <a:cs typeface="Arial" panose="020B0604020202020204" pitchFamily="34" charset="0"/>
              </a:rPr>
              <a:t>IBS Toetsing</a:t>
            </a:r>
          </a:p>
          <a:p>
            <a:pPr>
              <a:buFont typeface="Wingdings" panose="05000000000000000000" pitchFamily="2" charset="2"/>
              <a:buChar char="ü"/>
            </a:pPr>
            <a:r>
              <a:rPr lang="nl-NL" sz="1200">
                <a:latin typeface="Arial" panose="020B0604020202020204" pitchFamily="34" charset="0"/>
                <a:cs typeface="Arial" panose="020B0604020202020204" pitchFamily="34" charset="0"/>
              </a:rPr>
              <a:t> Kennistoets</a:t>
            </a:r>
          </a:p>
          <a:p>
            <a:pPr>
              <a:buFont typeface="Wingdings" panose="05000000000000000000" pitchFamily="2" charset="2"/>
              <a:buChar char="ü"/>
            </a:pPr>
            <a:r>
              <a:rPr lang="nl-NL" sz="1200">
                <a:latin typeface="Arial" panose="020B0604020202020204" pitchFamily="34" charset="0"/>
                <a:cs typeface="Arial" panose="020B0604020202020204" pitchFamily="34" charset="0"/>
              </a:rPr>
              <a:t> Verantwoording</a:t>
            </a:r>
          </a:p>
          <a:p>
            <a:pPr>
              <a:buFont typeface="Wingdings" panose="05000000000000000000" pitchFamily="2" charset="2"/>
              <a:buChar char="q"/>
            </a:pPr>
            <a:r>
              <a:rPr lang="nl-NL" sz="1200">
                <a:solidFill>
                  <a:schemeClr val="bg1">
                    <a:lumMod val="85000"/>
                  </a:schemeClr>
                </a:solidFill>
                <a:latin typeface="Arial" panose="020B0604020202020204" pitchFamily="34" charset="0"/>
                <a:cs typeface="Arial" panose="020B0604020202020204" pitchFamily="34" charset="0"/>
              </a:rPr>
              <a:t> Presentatie</a:t>
            </a:r>
          </a:p>
        </p:txBody>
      </p:sp>
      <p:pic>
        <p:nvPicPr>
          <p:cNvPr id="11" name="Afbeelding 10">
            <a:extLst>
              <a:ext uri="{FF2B5EF4-FFF2-40B4-BE49-F238E27FC236}">
                <a16:creationId xmlns:a16="http://schemas.microsoft.com/office/drawing/2014/main" id="{A72F2EFB-702C-4409-A49D-663AAFCEF8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580"/>
          <a:stretch/>
        </p:blipFill>
        <p:spPr>
          <a:xfrm>
            <a:off x="7714458" y="4128719"/>
            <a:ext cx="840560" cy="709602"/>
          </a:xfrm>
          <a:prstGeom prst="rect">
            <a:avLst/>
          </a:prstGeom>
        </p:spPr>
      </p:pic>
    </p:spTree>
    <p:extLst>
      <p:ext uri="{BB962C8B-B14F-4D97-AF65-F5344CB8AC3E}">
        <p14:creationId xmlns:p14="http://schemas.microsoft.com/office/powerpoint/2010/main" val="724771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1E5F74-2462-4A7C-BA56-EFC8C49106E2}"/>
              </a:ext>
            </a:extLst>
          </p:cNvPr>
          <p:cNvSpPr>
            <a:spLocks noGrp="1"/>
          </p:cNvSpPr>
          <p:nvPr>
            <p:ph type="title"/>
          </p:nvPr>
        </p:nvSpPr>
        <p:spPr/>
        <p:txBody>
          <a:bodyPr/>
          <a:lstStyle/>
          <a:p>
            <a:endParaRPr lang="nl-NL" dirty="0"/>
          </a:p>
        </p:txBody>
      </p:sp>
      <p:sp>
        <p:nvSpPr>
          <p:cNvPr id="3" name="Tijdelijke aanduiding voor inhoud 2">
            <a:extLst>
              <a:ext uri="{FF2B5EF4-FFF2-40B4-BE49-F238E27FC236}">
                <a16:creationId xmlns:a16="http://schemas.microsoft.com/office/drawing/2014/main" id="{72CAE362-AD5E-4D44-B25E-39B86BD4CDB1}"/>
              </a:ext>
            </a:extLst>
          </p:cNvPr>
          <p:cNvSpPr>
            <a:spLocks noGrp="1"/>
          </p:cNvSpPr>
          <p:nvPr>
            <p:ph idx="1"/>
          </p:nvPr>
        </p:nvSpPr>
        <p:spPr/>
        <p:txBody>
          <a:bodyPr/>
          <a:lstStyle/>
          <a:p>
            <a:pPr marL="0" indent="0" algn="ctr">
              <a:buNone/>
            </a:pPr>
            <a:r>
              <a:rPr lang="nl-NL" sz="4000" b="1" dirty="0">
                <a:solidFill>
                  <a:srgbClr val="7030A0"/>
                </a:solidFill>
              </a:rPr>
              <a:t>Waarom maak je deel uit van deze community?</a:t>
            </a:r>
          </a:p>
        </p:txBody>
      </p:sp>
    </p:spTree>
    <p:extLst>
      <p:ext uri="{BB962C8B-B14F-4D97-AF65-F5344CB8AC3E}">
        <p14:creationId xmlns:p14="http://schemas.microsoft.com/office/powerpoint/2010/main" val="3232464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D32878-236E-49D7-9D39-93D2F40A36E6}"/>
              </a:ext>
            </a:extLst>
          </p:cNvPr>
          <p:cNvSpPr>
            <a:spLocks noGrp="1"/>
          </p:cNvSpPr>
          <p:nvPr>
            <p:ph type="title"/>
          </p:nvPr>
        </p:nvSpPr>
        <p:spPr/>
        <p:txBody>
          <a:bodyPr/>
          <a:lstStyle/>
          <a:p>
            <a:endParaRPr lang="nl-NL" dirty="0"/>
          </a:p>
        </p:txBody>
      </p:sp>
      <p:sp>
        <p:nvSpPr>
          <p:cNvPr id="3" name="Tijdelijke aanduiding voor inhoud 2">
            <a:extLst>
              <a:ext uri="{FF2B5EF4-FFF2-40B4-BE49-F238E27FC236}">
                <a16:creationId xmlns:a16="http://schemas.microsoft.com/office/drawing/2014/main" id="{1F716DC9-1EC3-4D70-B380-E34DE8C83372}"/>
              </a:ext>
            </a:extLst>
          </p:cNvPr>
          <p:cNvSpPr>
            <a:spLocks noGrp="1"/>
          </p:cNvSpPr>
          <p:nvPr>
            <p:ph idx="1"/>
          </p:nvPr>
        </p:nvSpPr>
        <p:spPr/>
        <p:txBody>
          <a:bodyPr/>
          <a:lstStyle/>
          <a:p>
            <a:pPr marL="0" indent="0" algn="ctr">
              <a:buNone/>
            </a:pPr>
            <a:r>
              <a:rPr lang="nl-NL" sz="4000" b="1" dirty="0">
                <a:solidFill>
                  <a:srgbClr val="7030A0"/>
                </a:solidFill>
              </a:rPr>
              <a:t>Van welke community maak je geen deel meer uit?</a:t>
            </a:r>
          </a:p>
          <a:p>
            <a:pPr marL="0" indent="0">
              <a:buNone/>
            </a:pPr>
            <a:endParaRPr lang="nl-NL" dirty="0"/>
          </a:p>
          <a:p>
            <a:pPr marL="0" indent="0" algn="ctr">
              <a:buNone/>
            </a:pPr>
            <a:r>
              <a:rPr lang="nl-NL" sz="4000" b="1" dirty="0">
                <a:solidFill>
                  <a:srgbClr val="7030A0"/>
                </a:solidFill>
              </a:rPr>
              <a:t>En waarom niet?</a:t>
            </a:r>
          </a:p>
        </p:txBody>
      </p:sp>
    </p:spTree>
    <p:extLst>
      <p:ext uri="{BB962C8B-B14F-4D97-AF65-F5344CB8AC3E}">
        <p14:creationId xmlns:p14="http://schemas.microsoft.com/office/powerpoint/2010/main" val="1691726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106D75-8B4C-43A3-8F6D-F4183F960466}"/>
              </a:ext>
            </a:extLst>
          </p:cNvPr>
          <p:cNvSpPr>
            <a:spLocks noGrp="1"/>
          </p:cNvSpPr>
          <p:nvPr>
            <p:ph type="title"/>
          </p:nvPr>
        </p:nvSpPr>
        <p:spPr/>
        <p:txBody>
          <a:bodyPr>
            <a:normAutofit/>
          </a:bodyPr>
          <a:lstStyle/>
          <a:p>
            <a:r>
              <a:rPr lang="nl-NL" b="1" dirty="0">
                <a:solidFill>
                  <a:srgbClr val="7030A0"/>
                </a:solidFill>
              </a:rPr>
              <a:t>Vrijetijd</a:t>
            </a:r>
          </a:p>
        </p:txBody>
      </p:sp>
      <p:sp>
        <p:nvSpPr>
          <p:cNvPr id="3" name="Tijdelijke aanduiding voor inhoud 2">
            <a:extLst>
              <a:ext uri="{FF2B5EF4-FFF2-40B4-BE49-F238E27FC236}">
                <a16:creationId xmlns:a16="http://schemas.microsoft.com/office/drawing/2014/main" id="{95AFF5FD-749C-4D0B-A3CD-AEC24C48C34D}"/>
              </a:ext>
            </a:extLst>
          </p:cNvPr>
          <p:cNvSpPr>
            <a:spLocks noGrp="1"/>
          </p:cNvSpPr>
          <p:nvPr>
            <p:ph idx="1"/>
          </p:nvPr>
        </p:nvSpPr>
        <p:spPr/>
        <p:txBody>
          <a:bodyPr/>
          <a:lstStyle/>
          <a:p>
            <a:pPr marL="0" indent="0" algn="ctr">
              <a:buNone/>
            </a:pPr>
            <a:r>
              <a:rPr lang="nl-NL" b="1" dirty="0"/>
              <a:t>Welke </a:t>
            </a:r>
            <a:r>
              <a:rPr lang="nl-NL" b="1" dirty="0" err="1"/>
              <a:t>communities</a:t>
            </a:r>
            <a:r>
              <a:rPr lang="nl-NL" b="1" dirty="0"/>
              <a:t> waar je deel van uit maakt zijn gericht op vrijetijd?</a:t>
            </a:r>
          </a:p>
        </p:txBody>
      </p:sp>
    </p:spTree>
    <p:extLst>
      <p:ext uri="{BB962C8B-B14F-4D97-AF65-F5344CB8AC3E}">
        <p14:creationId xmlns:p14="http://schemas.microsoft.com/office/powerpoint/2010/main" val="4028767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CA5874-5506-3BFA-09A6-ADAD735A6CBD}"/>
              </a:ext>
            </a:extLst>
          </p:cNvPr>
          <p:cNvSpPr>
            <a:spLocks noGrp="1"/>
          </p:cNvSpPr>
          <p:nvPr>
            <p:ph type="title"/>
          </p:nvPr>
        </p:nvSpPr>
        <p:spPr/>
        <p:txBody>
          <a:bodyPr/>
          <a:lstStyle/>
          <a:p>
            <a:r>
              <a:rPr lang="nl-NL" b="1" dirty="0">
                <a:solidFill>
                  <a:srgbClr val="7030A0"/>
                </a:solidFill>
              </a:rPr>
              <a:t>Vrijetijd</a:t>
            </a:r>
            <a:endParaRPr lang="nl-NL" dirty="0"/>
          </a:p>
        </p:txBody>
      </p:sp>
      <p:sp>
        <p:nvSpPr>
          <p:cNvPr id="3" name="Tijdelijke aanduiding voor inhoud 2">
            <a:extLst>
              <a:ext uri="{FF2B5EF4-FFF2-40B4-BE49-F238E27FC236}">
                <a16:creationId xmlns:a16="http://schemas.microsoft.com/office/drawing/2014/main" id="{5223730E-099C-A469-B8EB-03E5F1BE45A8}"/>
              </a:ext>
            </a:extLst>
          </p:cNvPr>
          <p:cNvSpPr>
            <a:spLocks noGrp="1"/>
          </p:cNvSpPr>
          <p:nvPr>
            <p:ph idx="1"/>
          </p:nvPr>
        </p:nvSpPr>
        <p:spPr/>
        <p:txBody>
          <a:bodyPr/>
          <a:lstStyle/>
          <a:p>
            <a:r>
              <a:rPr lang="nl-NL" dirty="0"/>
              <a:t>Van welke </a:t>
            </a:r>
            <a:r>
              <a:rPr lang="nl-NL" dirty="0" err="1"/>
              <a:t>communities</a:t>
            </a:r>
            <a:r>
              <a:rPr lang="nl-NL" dirty="0"/>
              <a:t> maken je ouders/verzorgers deel uit? </a:t>
            </a:r>
          </a:p>
        </p:txBody>
      </p:sp>
    </p:spTree>
    <p:extLst>
      <p:ext uri="{BB962C8B-B14F-4D97-AF65-F5344CB8AC3E}">
        <p14:creationId xmlns:p14="http://schemas.microsoft.com/office/powerpoint/2010/main" val="4205181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60117A-ACFA-8D85-3F82-75BFCC404662}"/>
              </a:ext>
            </a:extLst>
          </p:cNvPr>
          <p:cNvSpPr>
            <a:spLocks noGrp="1"/>
          </p:cNvSpPr>
          <p:nvPr>
            <p:ph type="title"/>
          </p:nvPr>
        </p:nvSpPr>
        <p:spPr/>
        <p:txBody>
          <a:bodyPr/>
          <a:lstStyle/>
          <a:p>
            <a:r>
              <a:rPr lang="nl-NL" b="1" dirty="0">
                <a:solidFill>
                  <a:srgbClr val="7030A0"/>
                </a:solidFill>
              </a:rPr>
              <a:t>Vrijetijd</a:t>
            </a:r>
            <a:endParaRPr lang="nl-NL" dirty="0"/>
          </a:p>
        </p:txBody>
      </p:sp>
      <p:sp>
        <p:nvSpPr>
          <p:cNvPr id="3" name="Tijdelijke aanduiding voor inhoud 2">
            <a:extLst>
              <a:ext uri="{FF2B5EF4-FFF2-40B4-BE49-F238E27FC236}">
                <a16:creationId xmlns:a16="http://schemas.microsoft.com/office/drawing/2014/main" id="{A43B17D4-0219-FB6B-FD41-102F88C211CB}"/>
              </a:ext>
            </a:extLst>
          </p:cNvPr>
          <p:cNvSpPr>
            <a:spLocks noGrp="1"/>
          </p:cNvSpPr>
          <p:nvPr>
            <p:ph idx="1"/>
          </p:nvPr>
        </p:nvSpPr>
        <p:spPr/>
        <p:txBody>
          <a:bodyPr/>
          <a:lstStyle/>
          <a:p>
            <a:r>
              <a:rPr lang="nl-NL" dirty="0"/>
              <a:t>En je oma/opa? </a:t>
            </a:r>
          </a:p>
        </p:txBody>
      </p:sp>
    </p:spTree>
    <p:extLst>
      <p:ext uri="{BB962C8B-B14F-4D97-AF65-F5344CB8AC3E}">
        <p14:creationId xmlns:p14="http://schemas.microsoft.com/office/powerpoint/2010/main" val="3073420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9B61FB-F63A-5D4C-DB13-179D854E982B}"/>
              </a:ext>
            </a:extLst>
          </p:cNvPr>
          <p:cNvSpPr>
            <a:spLocks noGrp="1"/>
          </p:cNvSpPr>
          <p:nvPr>
            <p:ph type="title"/>
          </p:nvPr>
        </p:nvSpPr>
        <p:spPr/>
        <p:txBody>
          <a:bodyPr/>
          <a:lstStyle/>
          <a:p>
            <a:r>
              <a:rPr lang="nl-NL" b="1" dirty="0">
                <a:solidFill>
                  <a:srgbClr val="7030A0"/>
                </a:solidFill>
              </a:rPr>
              <a:t>Vrijetijd</a:t>
            </a:r>
            <a:endParaRPr lang="nl-NL" dirty="0"/>
          </a:p>
        </p:txBody>
      </p:sp>
      <p:sp>
        <p:nvSpPr>
          <p:cNvPr id="3" name="Tijdelijke aanduiding voor inhoud 2">
            <a:extLst>
              <a:ext uri="{FF2B5EF4-FFF2-40B4-BE49-F238E27FC236}">
                <a16:creationId xmlns:a16="http://schemas.microsoft.com/office/drawing/2014/main" id="{C2FF9B69-A56B-5998-DCC7-CCF302EED8A5}"/>
              </a:ext>
            </a:extLst>
          </p:cNvPr>
          <p:cNvSpPr>
            <a:spLocks noGrp="1"/>
          </p:cNvSpPr>
          <p:nvPr>
            <p:ph idx="1"/>
          </p:nvPr>
        </p:nvSpPr>
        <p:spPr/>
        <p:txBody>
          <a:bodyPr/>
          <a:lstStyle/>
          <a:p>
            <a:r>
              <a:rPr lang="nl-NL" dirty="0"/>
              <a:t>En je broertje of zusje? </a:t>
            </a:r>
          </a:p>
          <a:p>
            <a:endParaRPr lang="nl-NL" dirty="0"/>
          </a:p>
          <a:p>
            <a:endParaRPr lang="nl-NL" dirty="0"/>
          </a:p>
          <a:p>
            <a:r>
              <a:rPr lang="nl-NL" dirty="0"/>
              <a:t>En je vrienden? </a:t>
            </a:r>
          </a:p>
        </p:txBody>
      </p:sp>
    </p:spTree>
    <p:extLst>
      <p:ext uri="{BB962C8B-B14F-4D97-AF65-F5344CB8AC3E}">
        <p14:creationId xmlns:p14="http://schemas.microsoft.com/office/powerpoint/2010/main" val="19386755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EE0DB2-8A1F-DFBD-DC2F-8E45B22243F5}"/>
              </a:ext>
            </a:extLst>
          </p:cNvPr>
          <p:cNvSpPr>
            <a:spLocks noGrp="1"/>
          </p:cNvSpPr>
          <p:nvPr>
            <p:ph type="title"/>
          </p:nvPr>
        </p:nvSpPr>
        <p:spPr/>
        <p:txBody>
          <a:bodyPr/>
          <a:lstStyle/>
          <a:p>
            <a:r>
              <a:rPr lang="nl-NL" b="1" dirty="0">
                <a:solidFill>
                  <a:srgbClr val="7030A0"/>
                </a:solidFill>
              </a:rPr>
              <a:t>Wat zijn de verschillen? </a:t>
            </a:r>
          </a:p>
        </p:txBody>
      </p:sp>
      <p:sp>
        <p:nvSpPr>
          <p:cNvPr id="3" name="Tijdelijke aanduiding voor inhoud 2">
            <a:extLst>
              <a:ext uri="{FF2B5EF4-FFF2-40B4-BE49-F238E27FC236}">
                <a16:creationId xmlns:a16="http://schemas.microsoft.com/office/drawing/2014/main" id="{1F989744-32B7-C25F-F5FB-AF20688E08B1}"/>
              </a:ext>
            </a:extLst>
          </p:cNvPr>
          <p:cNvSpPr>
            <a:spLocks noGrp="1"/>
          </p:cNvSpPr>
          <p:nvPr>
            <p:ph idx="1"/>
          </p:nvPr>
        </p:nvSpPr>
        <p:spPr/>
        <p:txBody>
          <a:bodyPr/>
          <a:lstStyle/>
          <a:p>
            <a:r>
              <a:rPr lang="nl-NL" dirty="0"/>
              <a:t>Community / community in de vrije tijd?</a:t>
            </a:r>
          </a:p>
          <a:p>
            <a:endParaRPr lang="nl-NL" dirty="0"/>
          </a:p>
          <a:p>
            <a:r>
              <a:rPr lang="nl-NL" dirty="0"/>
              <a:t>Tussen jou en je vrienden / familie</a:t>
            </a:r>
          </a:p>
        </p:txBody>
      </p:sp>
    </p:spTree>
    <p:extLst>
      <p:ext uri="{BB962C8B-B14F-4D97-AF65-F5344CB8AC3E}">
        <p14:creationId xmlns:p14="http://schemas.microsoft.com/office/powerpoint/2010/main" val="14127195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49A71F-4D39-1FA7-8F26-0898A3A14EF8}"/>
              </a:ext>
            </a:extLst>
          </p:cNvPr>
          <p:cNvSpPr>
            <a:spLocks noGrp="1"/>
          </p:cNvSpPr>
          <p:nvPr>
            <p:ph type="title"/>
          </p:nvPr>
        </p:nvSpPr>
        <p:spPr/>
        <p:txBody>
          <a:bodyPr/>
          <a:lstStyle/>
          <a:p>
            <a:pPr algn="ctr"/>
            <a:r>
              <a:rPr lang="nl-NL" b="1" dirty="0">
                <a:solidFill>
                  <a:srgbClr val="7030A0"/>
                </a:solidFill>
              </a:rPr>
              <a:t>Whatsapp community ? </a:t>
            </a:r>
            <a:br>
              <a:rPr lang="nl-NL" dirty="0"/>
            </a:br>
            <a:endParaRPr lang="nl-NL" dirty="0"/>
          </a:p>
        </p:txBody>
      </p:sp>
      <p:sp>
        <p:nvSpPr>
          <p:cNvPr id="3" name="Tijdelijke aanduiding voor inhoud 2">
            <a:extLst>
              <a:ext uri="{FF2B5EF4-FFF2-40B4-BE49-F238E27FC236}">
                <a16:creationId xmlns:a16="http://schemas.microsoft.com/office/drawing/2014/main" id="{1EB66224-DA72-ACC3-F9C0-C6B099F5F17A}"/>
              </a:ext>
            </a:extLst>
          </p:cNvPr>
          <p:cNvSpPr>
            <a:spLocks noGrp="1"/>
          </p:cNvSpPr>
          <p:nvPr>
            <p:ph idx="1"/>
          </p:nvPr>
        </p:nvSpPr>
        <p:spPr/>
        <p:txBody>
          <a:bodyPr/>
          <a:lstStyle/>
          <a:p>
            <a:endParaRPr lang="nl-NL" dirty="0"/>
          </a:p>
          <a:p>
            <a:pPr algn="ctr"/>
            <a:r>
              <a:rPr lang="nl-NL" dirty="0"/>
              <a:t>Waar is dat goed voor ? </a:t>
            </a:r>
          </a:p>
          <a:p>
            <a:pPr algn="ctr"/>
            <a:endParaRPr lang="nl-NL" dirty="0"/>
          </a:p>
          <a:p>
            <a:r>
              <a:rPr lang="nl-NL" dirty="0">
                <a:hlinkClick r:id="rId2"/>
              </a:rPr>
              <a:t>https://www.youtube.com/watch?v=ZWa1pJbSN1E</a:t>
            </a:r>
            <a:endParaRPr lang="nl-NL" dirty="0"/>
          </a:p>
        </p:txBody>
      </p:sp>
    </p:spTree>
    <p:extLst>
      <p:ext uri="{BB962C8B-B14F-4D97-AF65-F5344CB8AC3E}">
        <p14:creationId xmlns:p14="http://schemas.microsoft.com/office/powerpoint/2010/main" val="40768278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5546A9-E602-422A-BE99-67E6AB378D1D}"/>
              </a:ext>
            </a:extLst>
          </p:cNvPr>
          <p:cNvSpPr>
            <a:spLocks noGrp="1"/>
          </p:cNvSpPr>
          <p:nvPr>
            <p:ph type="title"/>
          </p:nvPr>
        </p:nvSpPr>
        <p:spPr/>
        <p:txBody>
          <a:bodyPr/>
          <a:lstStyle/>
          <a:p>
            <a:pPr algn="ctr"/>
            <a:r>
              <a:rPr lang="nl-NL" b="1" dirty="0">
                <a:solidFill>
                  <a:srgbClr val="7030A0"/>
                </a:solidFill>
              </a:rPr>
              <a:t>WhatsApp community </a:t>
            </a:r>
          </a:p>
        </p:txBody>
      </p:sp>
      <p:sp>
        <p:nvSpPr>
          <p:cNvPr id="3" name="Tijdelijke aanduiding voor inhoud 2">
            <a:extLst>
              <a:ext uri="{FF2B5EF4-FFF2-40B4-BE49-F238E27FC236}">
                <a16:creationId xmlns:a16="http://schemas.microsoft.com/office/drawing/2014/main" id="{84273BE7-D93F-3AD5-EF8A-F99C91EADBFA}"/>
              </a:ext>
            </a:extLst>
          </p:cNvPr>
          <p:cNvSpPr>
            <a:spLocks noGrp="1"/>
          </p:cNvSpPr>
          <p:nvPr>
            <p:ph idx="1"/>
          </p:nvPr>
        </p:nvSpPr>
        <p:spPr/>
        <p:txBody>
          <a:bodyPr/>
          <a:lstStyle/>
          <a:p>
            <a:r>
              <a:rPr lang="nl-NL" dirty="0"/>
              <a:t>Zou je dat gebruiken? </a:t>
            </a:r>
          </a:p>
          <a:p>
            <a:r>
              <a:rPr lang="nl-NL" dirty="0"/>
              <a:t>Waarom wel/ niet? </a:t>
            </a:r>
          </a:p>
          <a:p>
            <a:r>
              <a:rPr lang="nl-NL" dirty="0"/>
              <a:t>Zie je er de toegevoegde waarde van ? </a:t>
            </a:r>
          </a:p>
        </p:txBody>
      </p:sp>
    </p:spTree>
    <p:extLst>
      <p:ext uri="{BB962C8B-B14F-4D97-AF65-F5344CB8AC3E}">
        <p14:creationId xmlns:p14="http://schemas.microsoft.com/office/powerpoint/2010/main" val="20941095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0672D69-9E11-C203-2037-1F4917361275}"/>
              </a:ext>
            </a:extLst>
          </p:cNvPr>
          <p:cNvSpPr>
            <a:spLocks noGrp="1"/>
          </p:cNvSpPr>
          <p:nvPr>
            <p:ph idx="1"/>
          </p:nvPr>
        </p:nvSpPr>
        <p:spPr>
          <a:xfrm>
            <a:off x="722290" y="1207439"/>
            <a:ext cx="10515600" cy="4351338"/>
          </a:xfrm>
        </p:spPr>
        <p:txBody>
          <a:bodyPr/>
          <a:lstStyle/>
          <a:p>
            <a:pPr algn="ctr"/>
            <a:r>
              <a:rPr lang="nl-NL" b="1" dirty="0">
                <a:solidFill>
                  <a:srgbClr val="7030A0"/>
                </a:solidFill>
              </a:rPr>
              <a:t>Is een community alleen van waarde als het fysiek georganiseerd is? </a:t>
            </a:r>
          </a:p>
        </p:txBody>
      </p:sp>
    </p:spTree>
    <p:extLst>
      <p:ext uri="{BB962C8B-B14F-4D97-AF65-F5344CB8AC3E}">
        <p14:creationId xmlns:p14="http://schemas.microsoft.com/office/powerpoint/2010/main" val="2776646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2">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Answering &amp;#39;how are you&amp;#39; amid COVID-19 and election stress - Los Angeles  Times">
            <a:extLst>
              <a:ext uri="{FF2B5EF4-FFF2-40B4-BE49-F238E27FC236}">
                <a16:creationId xmlns:a16="http://schemas.microsoft.com/office/drawing/2014/main" id="{DBC63F31-1AB2-4BE7-9AC2-638CCB41AF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56" r="8413" b="-1"/>
          <a:stretch/>
        </p:blipFill>
        <p:spPr bwMode="auto">
          <a:xfrm>
            <a:off x="20" y="431"/>
            <a:ext cx="8115280" cy="6408311"/>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1E5324A0-832C-4BF0-9E6C-7BAE65166303}"/>
              </a:ext>
            </a:extLst>
          </p:cNvPr>
          <p:cNvSpPr>
            <a:spLocks noGrp="1"/>
          </p:cNvSpPr>
          <p:nvPr>
            <p:ph idx="1"/>
          </p:nvPr>
        </p:nvSpPr>
        <p:spPr>
          <a:xfrm>
            <a:off x="8643193" y="405114"/>
            <a:ext cx="2942813" cy="5553559"/>
          </a:xfrm>
        </p:spPr>
        <p:txBody>
          <a:bodyPr>
            <a:normAutofit fontScale="92500" lnSpcReduction="10000"/>
          </a:bodyPr>
          <a:lstStyle/>
          <a:p>
            <a:pPr marL="0" indent="0">
              <a:buNone/>
            </a:pPr>
            <a:r>
              <a:rPr lang="en-US" sz="2000" dirty="0"/>
              <a:t>Hoe was je </a:t>
            </a:r>
            <a:r>
              <a:rPr lang="en-US" sz="2000" dirty="0" err="1"/>
              <a:t>toetsweek</a:t>
            </a:r>
            <a:r>
              <a:rPr lang="en-US" sz="2000" dirty="0"/>
              <a:t>?</a:t>
            </a:r>
          </a:p>
          <a:p>
            <a:pPr marL="0" indent="0">
              <a:buNone/>
            </a:pPr>
            <a:endParaRPr lang="en-US" sz="2000" dirty="0"/>
          </a:p>
          <a:p>
            <a:pPr marL="0" indent="0">
              <a:buNone/>
            </a:pPr>
            <a:r>
              <a:rPr lang="en-US" sz="2000" dirty="0"/>
              <a:t>Hoe was Haarlem?! </a:t>
            </a:r>
          </a:p>
          <a:p>
            <a:pPr marL="0" indent="0">
              <a:buNone/>
            </a:pPr>
            <a:endParaRPr lang="en-US" sz="2000" dirty="0"/>
          </a:p>
          <a:p>
            <a:pPr marL="0" indent="0">
              <a:buNone/>
            </a:pPr>
            <a:r>
              <a:rPr lang="en-US" sz="2000" dirty="0"/>
              <a:t>Wat </a:t>
            </a:r>
            <a:r>
              <a:rPr lang="en-US" sz="2000" dirty="0" err="1"/>
              <a:t>vond</a:t>
            </a:r>
            <a:r>
              <a:rPr lang="en-US" sz="2000" dirty="0"/>
              <a:t> je </a:t>
            </a:r>
            <a:r>
              <a:rPr lang="en-US" sz="2000" dirty="0" err="1"/>
              <a:t>vorig</a:t>
            </a:r>
            <a:r>
              <a:rPr lang="en-US" sz="2000" dirty="0"/>
              <a:t> </a:t>
            </a:r>
            <a:r>
              <a:rPr lang="en-US" sz="2000" dirty="0" err="1"/>
              <a:t>blok</a:t>
            </a:r>
            <a:r>
              <a:rPr lang="en-US" sz="2000" dirty="0"/>
              <a:t> </a:t>
            </a:r>
            <a:r>
              <a:rPr lang="en-US" sz="2000" dirty="0" err="1"/>
              <a:t>fijn</a:t>
            </a:r>
            <a:r>
              <a:rPr lang="en-US" sz="2000" dirty="0"/>
              <a:t> </a:t>
            </a:r>
            <a:r>
              <a:rPr lang="en-US" sz="2000" dirty="0" err="1"/>
              <a:t>en</a:t>
            </a:r>
            <a:r>
              <a:rPr lang="en-US" sz="2000" dirty="0"/>
              <a:t> wat </a:t>
            </a:r>
            <a:r>
              <a:rPr lang="en-US" sz="2000" dirty="0" err="1"/>
              <a:t>moeten</a:t>
            </a:r>
            <a:r>
              <a:rPr lang="en-US" sz="2000" dirty="0"/>
              <a:t> we </a:t>
            </a:r>
            <a:r>
              <a:rPr lang="en-US" sz="2000" dirty="0" err="1"/>
              <a:t>blijven</a:t>
            </a:r>
            <a:r>
              <a:rPr lang="en-US" sz="2000" dirty="0"/>
              <a:t> </a:t>
            </a:r>
            <a:r>
              <a:rPr lang="en-US" sz="2000" dirty="0" err="1"/>
              <a:t>doen</a:t>
            </a:r>
            <a:r>
              <a:rPr lang="en-US" sz="2000" dirty="0"/>
              <a:t>?</a:t>
            </a:r>
          </a:p>
          <a:p>
            <a:pPr marL="0" indent="0">
              <a:buNone/>
            </a:pPr>
            <a:endParaRPr lang="en-US" sz="2000" dirty="0"/>
          </a:p>
          <a:p>
            <a:pPr marL="0" indent="0">
              <a:buNone/>
            </a:pPr>
            <a:r>
              <a:rPr lang="en-US" sz="2000" dirty="0"/>
              <a:t>Wat </a:t>
            </a:r>
            <a:r>
              <a:rPr lang="en-US" sz="2000" dirty="0" err="1"/>
              <a:t>vond</a:t>
            </a:r>
            <a:r>
              <a:rPr lang="en-US" sz="2000" dirty="0"/>
              <a:t> je </a:t>
            </a:r>
            <a:r>
              <a:rPr lang="en-US" sz="2000" dirty="0" err="1"/>
              <a:t>vorig</a:t>
            </a:r>
            <a:r>
              <a:rPr lang="en-US" sz="2000" dirty="0"/>
              <a:t> </a:t>
            </a:r>
            <a:r>
              <a:rPr lang="en-US" sz="2000" dirty="0" err="1"/>
              <a:t>blok</a:t>
            </a:r>
            <a:r>
              <a:rPr lang="en-US" sz="2000" dirty="0"/>
              <a:t> minder </a:t>
            </a:r>
            <a:r>
              <a:rPr lang="en-US" sz="2000" dirty="0" err="1"/>
              <a:t>fijn</a:t>
            </a:r>
            <a:r>
              <a:rPr lang="en-US" sz="2000" dirty="0"/>
              <a:t> </a:t>
            </a:r>
            <a:r>
              <a:rPr lang="en-US" sz="2000" dirty="0" err="1"/>
              <a:t>en</a:t>
            </a:r>
            <a:r>
              <a:rPr lang="en-US" sz="2000" dirty="0"/>
              <a:t> </a:t>
            </a:r>
            <a:r>
              <a:rPr lang="en-US" sz="2000" dirty="0" err="1"/>
              <a:t>moeten</a:t>
            </a:r>
            <a:r>
              <a:rPr lang="en-US" sz="2000" dirty="0"/>
              <a:t> we minder </a:t>
            </a:r>
            <a:r>
              <a:rPr lang="en-US" sz="2000" dirty="0" err="1"/>
              <a:t>doen</a:t>
            </a:r>
            <a:r>
              <a:rPr lang="en-US" sz="2000" dirty="0"/>
              <a:t>?</a:t>
            </a:r>
          </a:p>
          <a:p>
            <a:pPr marL="0" indent="0">
              <a:buNone/>
            </a:pPr>
            <a:endParaRPr lang="en-US" sz="2000" dirty="0"/>
          </a:p>
          <a:p>
            <a:pPr marL="0" indent="0">
              <a:buNone/>
            </a:pPr>
            <a:r>
              <a:rPr lang="en-US" sz="2000" dirty="0"/>
              <a:t>Wat </a:t>
            </a:r>
            <a:r>
              <a:rPr lang="en-US" sz="2000" dirty="0" err="1"/>
              <a:t>zou</a:t>
            </a:r>
            <a:r>
              <a:rPr lang="en-US" sz="2000" dirty="0"/>
              <a:t> je </a:t>
            </a:r>
            <a:r>
              <a:rPr lang="en-US" sz="2000" dirty="0" err="1"/>
              <a:t>willen</a:t>
            </a:r>
            <a:r>
              <a:rPr lang="en-US" sz="2000" dirty="0"/>
              <a:t> </a:t>
            </a:r>
            <a:r>
              <a:rPr lang="en-US" sz="2000" dirty="0" err="1"/>
              <a:t>leren</a:t>
            </a:r>
            <a:r>
              <a:rPr lang="en-US" sz="2000" dirty="0"/>
              <a:t> in </a:t>
            </a:r>
            <a:r>
              <a:rPr lang="en-US" sz="2000" dirty="0" err="1"/>
              <a:t>dit</a:t>
            </a:r>
            <a:r>
              <a:rPr lang="en-US" sz="2000" dirty="0"/>
              <a:t> </a:t>
            </a:r>
            <a:r>
              <a:rPr lang="en-US" sz="2000" dirty="0" err="1"/>
              <a:t>blok</a:t>
            </a:r>
            <a:r>
              <a:rPr lang="en-US" sz="2000" dirty="0"/>
              <a:t>?</a:t>
            </a:r>
          </a:p>
          <a:p>
            <a:pPr marL="0" indent="0">
              <a:buNone/>
            </a:pPr>
            <a:r>
              <a:rPr lang="en-US" sz="2000" dirty="0" err="1"/>
              <a:t>Persoonlijk</a:t>
            </a:r>
            <a:r>
              <a:rPr lang="en-US" sz="2000" dirty="0"/>
              <a:t> </a:t>
            </a:r>
            <a:r>
              <a:rPr lang="en-US" sz="2000" dirty="0" err="1"/>
              <a:t>doel</a:t>
            </a:r>
            <a:r>
              <a:rPr lang="en-US" sz="2000" dirty="0"/>
              <a:t> </a:t>
            </a:r>
            <a:r>
              <a:rPr lang="en-US" sz="2000" dirty="0" err="1"/>
              <a:t>voor</a:t>
            </a:r>
            <a:r>
              <a:rPr lang="en-US" sz="2000" dirty="0"/>
              <a:t> </a:t>
            </a:r>
            <a:r>
              <a:rPr lang="en-US" sz="2000" dirty="0" err="1"/>
              <a:t>dit</a:t>
            </a:r>
            <a:r>
              <a:rPr lang="en-US" sz="2000" dirty="0"/>
              <a:t> </a:t>
            </a:r>
            <a:r>
              <a:rPr lang="en-US" sz="2000" dirty="0" err="1"/>
              <a:t>blok</a:t>
            </a:r>
            <a:r>
              <a:rPr lang="en-US" sz="2000" dirty="0"/>
              <a:t> m.b.t. je </a:t>
            </a:r>
            <a:r>
              <a:rPr lang="en-US" sz="2000" dirty="0" err="1"/>
              <a:t>succes</a:t>
            </a:r>
            <a:r>
              <a:rPr lang="en-US" sz="2000" dirty="0"/>
              <a:t> op school. </a:t>
            </a:r>
          </a:p>
          <a:p>
            <a:pPr marL="0" indent="0">
              <a:buNone/>
            </a:pPr>
            <a:endParaRPr lang="en-US" sz="2000" dirty="0"/>
          </a:p>
        </p:txBody>
      </p:sp>
      <p:sp>
        <p:nvSpPr>
          <p:cNvPr id="29" name="Rectangle 24">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48738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ommunity Gaming | Automated Esports Tournaments">
            <a:extLst>
              <a:ext uri="{FF2B5EF4-FFF2-40B4-BE49-F238E27FC236}">
                <a16:creationId xmlns:a16="http://schemas.microsoft.com/office/drawing/2014/main" id="{E14CAE56-9A23-B832-0989-112ED123EC0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6660" y="1134314"/>
            <a:ext cx="4445000" cy="25400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Dé reizen met kinderen community van Nederland">
            <a:extLst>
              <a:ext uri="{FF2B5EF4-FFF2-40B4-BE49-F238E27FC236}">
                <a16:creationId xmlns:a16="http://schemas.microsoft.com/office/drawing/2014/main" id="{BB51B44A-35B3-B7F6-CC51-9F35B6C3E6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5747" y="1027906"/>
            <a:ext cx="299085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KapotSterk | De Community - KapotSterk Community">
            <a:extLst>
              <a:ext uri="{FF2B5EF4-FFF2-40B4-BE49-F238E27FC236}">
                <a16:creationId xmlns:a16="http://schemas.microsoft.com/office/drawing/2014/main" id="{A1007D2A-0EEC-1136-3FDD-57D1355631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7248" y="3566109"/>
            <a:ext cx="6270268" cy="3291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5324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72CA60-8BDE-52FD-3D6F-70015361C544}"/>
              </a:ext>
            </a:extLst>
          </p:cNvPr>
          <p:cNvSpPr>
            <a:spLocks noGrp="1"/>
          </p:cNvSpPr>
          <p:nvPr>
            <p:ph type="title"/>
          </p:nvPr>
        </p:nvSpPr>
        <p:spPr/>
        <p:txBody>
          <a:bodyPr/>
          <a:lstStyle/>
          <a:p>
            <a:pPr algn="ctr"/>
            <a:r>
              <a:rPr lang="nl-NL" b="1" dirty="0">
                <a:solidFill>
                  <a:srgbClr val="7030A0"/>
                </a:solidFill>
              </a:rPr>
              <a:t>is er een verband tussen een community </a:t>
            </a:r>
            <a:br>
              <a:rPr lang="nl-NL" b="1" dirty="0">
                <a:solidFill>
                  <a:srgbClr val="7030A0"/>
                </a:solidFill>
              </a:rPr>
            </a:br>
            <a:r>
              <a:rPr lang="nl-NL" b="1" dirty="0">
                <a:solidFill>
                  <a:srgbClr val="7030A0"/>
                </a:solidFill>
              </a:rPr>
              <a:t>en (deel)economie? </a:t>
            </a:r>
          </a:p>
        </p:txBody>
      </p:sp>
      <p:sp>
        <p:nvSpPr>
          <p:cNvPr id="3" name="Tijdelijke aanduiding voor inhoud 2">
            <a:extLst>
              <a:ext uri="{FF2B5EF4-FFF2-40B4-BE49-F238E27FC236}">
                <a16:creationId xmlns:a16="http://schemas.microsoft.com/office/drawing/2014/main" id="{A64B8147-D5F8-522A-5380-3A42C066B56A}"/>
              </a:ext>
            </a:extLst>
          </p:cNvPr>
          <p:cNvSpPr>
            <a:spLocks noGrp="1"/>
          </p:cNvSpPr>
          <p:nvPr>
            <p:ph idx="1"/>
          </p:nvPr>
        </p:nvSpPr>
        <p:spPr>
          <a:xfrm>
            <a:off x="1173051" y="1374865"/>
            <a:ext cx="10515600" cy="4351338"/>
          </a:xfrm>
        </p:spPr>
        <p:txBody>
          <a:bodyPr/>
          <a:lstStyle/>
          <a:p>
            <a:r>
              <a:rPr lang="nl-NL" dirty="0"/>
              <a:t>Moeilijke vraag… </a:t>
            </a:r>
          </a:p>
          <a:p>
            <a:endParaRPr lang="nl-NL" dirty="0"/>
          </a:p>
          <a:p>
            <a:r>
              <a:rPr lang="nl-NL" dirty="0"/>
              <a:t>… denk aan je buren bijvoorbeeld. </a:t>
            </a:r>
          </a:p>
        </p:txBody>
      </p:sp>
      <p:pic>
        <p:nvPicPr>
          <p:cNvPr id="5124" name="Picture 4">
            <a:extLst>
              <a:ext uri="{FF2B5EF4-FFF2-40B4-BE49-F238E27FC236}">
                <a16:creationId xmlns:a16="http://schemas.microsoft.com/office/drawing/2014/main" id="{37C11369-6006-2F2A-98E6-0FF8BD41FD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693" y="2988271"/>
            <a:ext cx="4828565" cy="3504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604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C17A17-3E32-88DB-4066-2A00BD476D9B}"/>
              </a:ext>
            </a:extLst>
          </p:cNvPr>
          <p:cNvSpPr>
            <a:spLocks noGrp="1"/>
          </p:cNvSpPr>
          <p:nvPr>
            <p:ph type="title"/>
          </p:nvPr>
        </p:nvSpPr>
        <p:spPr/>
        <p:txBody>
          <a:bodyPr/>
          <a:lstStyle/>
          <a:p>
            <a:pPr algn="ctr"/>
            <a:r>
              <a:rPr lang="nl-NL" b="1" dirty="0">
                <a:solidFill>
                  <a:srgbClr val="7030A0"/>
                </a:solidFill>
              </a:rPr>
              <a:t>Waar komen </a:t>
            </a:r>
            <a:r>
              <a:rPr lang="nl-NL" b="1" dirty="0" err="1">
                <a:solidFill>
                  <a:srgbClr val="7030A0"/>
                </a:solidFill>
              </a:rPr>
              <a:t>communities</a:t>
            </a:r>
            <a:r>
              <a:rPr lang="nl-NL" b="1" dirty="0">
                <a:solidFill>
                  <a:srgbClr val="7030A0"/>
                </a:solidFill>
              </a:rPr>
              <a:t> vandaan?</a:t>
            </a:r>
          </a:p>
        </p:txBody>
      </p:sp>
      <p:sp>
        <p:nvSpPr>
          <p:cNvPr id="3" name="Tijdelijke aanduiding voor inhoud 2">
            <a:extLst>
              <a:ext uri="{FF2B5EF4-FFF2-40B4-BE49-F238E27FC236}">
                <a16:creationId xmlns:a16="http://schemas.microsoft.com/office/drawing/2014/main" id="{68E059E1-72C6-30A0-92D5-3A55340DEC34}"/>
              </a:ext>
            </a:extLst>
          </p:cNvPr>
          <p:cNvSpPr>
            <a:spLocks noGrp="1"/>
          </p:cNvSpPr>
          <p:nvPr>
            <p:ph idx="1"/>
          </p:nvPr>
        </p:nvSpPr>
        <p:spPr/>
        <p:txBody>
          <a:bodyPr/>
          <a:lstStyle/>
          <a:p>
            <a:r>
              <a:rPr lang="nl-NL" dirty="0"/>
              <a:t>…. Denk aan heel vroeger. </a:t>
            </a:r>
          </a:p>
          <a:p>
            <a:endParaRPr lang="nl-NL" dirty="0"/>
          </a:p>
          <a:p>
            <a:endParaRPr lang="nl-NL" dirty="0"/>
          </a:p>
          <a:p>
            <a:endParaRPr lang="nl-NL" dirty="0"/>
          </a:p>
        </p:txBody>
      </p:sp>
    </p:spTree>
    <p:extLst>
      <p:ext uri="{BB962C8B-B14F-4D97-AF65-F5344CB8AC3E}">
        <p14:creationId xmlns:p14="http://schemas.microsoft.com/office/powerpoint/2010/main" val="41724243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4A9E09-3A5C-A930-5E99-22316B688AB6}"/>
              </a:ext>
            </a:extLst>
          </p:cNvPr>
          <p:cNvSpPr>
            <a:spLocks noGrp="1"/>
          </p:cNvSpPr>
          <p:nvPr>
            <p:ph type="title"/>
          </p:nvPr>
        </p:nvSpPr>
        <p:spPr>
          <a:xfrm>
            <a:off x="7083380" y="365126"/>
            <a:ext cx="4270420" cy="1244734"/>
          </a:xfrm>
        </p:spPr>
        <p:txBody>
          <a:bodyPr>
            <a:normAutofit fontScale="90000"/>
          </a:bodyPr>
          <a:lstStyle/>
          <a:p>
            <a:r>
              <a:rPr lang="nl-NL" b="1" dirty="0">
                <a:solidFill>
                  <a:srgbClr val="7030A0"/>
                </a:solidFill>
              </a:rPr>
              <a:t>De kerk / </a:t>
            </a:r>
            <a:br>
              <a:rPr lang="nl-NL" b="1" dirty="0">
                <a:solidFill>
                  <a:srgbClr val="7030A0"/>
                </a:solidFill>
              </a:rPr>
            </a:br>
            <a:r>
              <a:rPr lang="nl-NL" b="1" dirty="0">
                <a:solidFill>
                  <a:srgbClr val="7030A0"/>
                </a:solidFill>
              </a:rPr>
              <a:t>Het geloof</a:t>
            </a:r>
          </a:p>
        </p:txBody>
      </p:sp>
      <p:pic>
        <p:nvPicPr>
          <p:cNvPr id="7170" name="Picture 2" descr="De kerk behouden als ontmoetingsplek? - Leefbaarheidsalliantie">
            <a:extLst>
              <a:ext uri="{FF2B5EF4-FFF2-40B4-BE49-F238E27FC236}">
                <a16:creationId xmlns:a16="http://schemas.microsoft.com/office/drawing/2014/main" id="{283EFB67-3BCE-F4DF-72C7-E772B4C2176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0756" y="0"/>
            <a:ext cx="6742572" cy="375219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Protestantse Gemeente Workum">
            <a:extLst>
              <a:ext uri="{FF2B5EF4-FFF2-40B4-BE49-F238E27FC236}">
                <a16:creationId xmlns:a16="http://schemas.microsoft.com/office/drawing/2014/main" id="{C261E447-E388-4AF9-D4BC-28E27A8145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6794" y="3001196"/>
            <a:ext cx="5785206" cy="3856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63997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363384-7093-2AF3-F31A-0FF9025C091B}"/>
              </a:ext>
            </a:extLst>
          </p:cNvPr>
          <p:cNvSpPr>
            <a:spLocks noGrp="1"/>
          </p:cNvSpPr>
          <p:nvPr>
            <p:ph type="title"/>
          </p:nvPr>
        </p:nvSpPr>
        <p:spPr/>
        <p:txBody>
          <a:bodyPr/>
          <a:lstStyle/>
          <a:p>
            <a:r>
              <a:rPr lang="nl-NL" b="1" dirty="0">
                <a:solidFill>
                  <a:srgbClr val="7030A0"/>
                </a:solidFill>
              </a:rPr>
              <a:t>Waar </a:t>
            </a:r>
            <a:r>
              <a:rPr lang="nl-NL" b="1" dirty="0" err="1">
                <a:solidFill>
                  <a:srgbClr val="7030A0"/>
                </a:solidFill>
              </a:rPr>
              <a:t>communities</a:t>
            </a:r>
            <a:r>
              <a:rPr lang="nl-NL" b="1" dirty="0">
                <a:solidFill>
                  <a:srgbClr val="7030A0"/>
                </a:solidFill>
              </a:rPr>
              <a:t> vandaan komen </a:t>
            </a:r>
          </a:p>
        </p:txBody>
      </p:sp>
      <p:sp>
        <p:nvSpPr>
          <p:cNvPr id="3" name="Tijdelijke aanduiding voor inhoud 2">
            <a:extLst>
              <a:ext uri="{FF2B5EF4-FFF2-40B4-BE49-F238E27FC236}">
                <a16:creationId xmlns:a16="http://schemas.microsoft.com/office/drawing/2014/main" id="{37592D67-3916-9E2D-1C8A-555867A8DECF}"/>
              </a:ext>
            </a:extLst>
          </p:cNvPr>
          <p:cNvSpPr>
            <a:spLocks noGrp="1"/>
          </p:cNvSpPr>
          <p:nvPr>
            <p:ph idx="1"/>
          </p:nvPr>
        </p:nvSpPr>
        <p:spPr/>
        <p:txBody>
          <a:bodyPr/>
          <a:lstStyle/>
          <a:p>
            <a:r>
              <a:rPr lang="nl-NL" dirty="0"/>
              <a:t>Lees: </a:t>
            </a:r>
          </a:p>
          <a:p>
            <a:endParaRPr lang="nl-NL" dirty="0"/>
          </a:p>
          <a:p>
            <a:r>
              <a:rPr lang="nl-NL" dirty="0">
                <a:hlinkClick r:id="rId2"/>
              </a:rPr>
              <a:t>https://welovecommunities.nl/waarom-zijn-communities-urgent-geworden-trends-en-ontwikkelingen/</a:t>
            </a:r>
            <a:endParaRPr lang="nl-NL" dirty="0"/>
          </a:p>
          <a:p>
            <a:endParaRPr lang="nl-NL" dirty="0"/>
          </a:p>
          <a:p>
            <a:endParaRPr lang="nl-NL" dirty="0"/>
          </a:p>
          <a:p>
            <a:endParaRPr lang="nl-NL" dirty="0"/>
          </a:p>
        </p:txBody>
      </p:sp>
      <p:pic>
        <p:nvPicPr>
          <p:cNvPr id="6148" name="Picture 4" descr="26">
            <a:extLst>
              <a:ext uri="{FF2B5EF4-FFF2-40B4-BE49-F238E27FC236}">
                <a16:creationId xmlns:a16="http://schemas.microsoft.com/office/drawing/2014/main" id="{15294115-3B2C-A266-82EE-42C77F3274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6928" y="4001294"/>
            <a:ext cx="5606334" cy="2791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5398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583F34-AD18-45F0-765C-5E577FDDA83A}"/>
              </a:ext>
            </a:extLst>
          </p:cNvPr>
          <p:cNvSpPr>
            <a:spLocks noGrp="1"/>
          </p:cNvSpPr>
          <p:nvPr>
            <p:ph type="title"/>
          </p:nvPr>
        </p:nvSpPr>
        <p:spPr/>
        <p:txBody>
          <a:bodyPr/>
          <a:lstStyle/>
          <a:p>
            <a:r>
              <a:rPr lang="nl-NL" b="1" dirty="0" err="1">
                <a:solidFill>
                  <a:srgbClr val="7030A0"/>
                </a:solidFill>
              </a:rPr>
              <a:t>Any</a:t>
            </a:r>
            <a:r>
              <a:rPr lang="nl-NL" b="1" dirty="0">
                <a:solidFill>
                  <a:srgbClr val="7030A0"/>
                </a:solidFill>
              </a:rPr>
              <a:t> </a:t>
            </a:r>
            <a:r>
              <a:rPr lang="nl-NL" b="1" dirty="0" err="1">
                <a:solidFill>
                  <a:srgbClr val="7030A0"/>
                </a:solidFill>
              </a:rPr>
              <a:t>thoughts</a:t>
            </a:r>
            <a:r>
              <a:rPr lang="nl-NL" b="1" dirty="0">
                <a:solidFill>
                  <a:srgbClr val="7030A0"/>
                </a:solidFill>
              </a:rPr>
              <a:t>? </a:t>
            </a:r>
          </a:p>
        </p:txBody>
      </p:sp>
      <p:sp>
        <p:nvSpPr>
          <p:cNvPr id="3" name="Tijdelijke aanduiding voor inhoud 2">
            <a:extLst>
              <a:ext uri="{FF2B5EF4-FFF2-40B4-BE49-F238E27FC236}">
                <a16:creationId xmlns:a16="http://schemas.microsoft.com/office/drawing/2014/main" id="{47D7E3C1-A779-B2A9-C024-8EE76A65EAA4}"/>
              </a:ext>
            </a:extLst>
          </p:cNvPr>
          <p:cNvSpPr>
            <a:spLocks noGrp="1"/>
          </p:cNvSpPr>
          <p:nvPr>
            <p:ph idx="1"/>
          </p:nvPr>
        </p:nvSpPr>
        <p:spPr>
          <a:xfrm>
            <a:off x="323045" y="1452138"/>
            <a:ext cx="10515600" cy="4351338"/>
          </a:xfrm>
        </p:spPr>
        <p:txBody>
          <a:bodyPr/>
          <a:lstStyle/>
          <a:p>
            <a:r>
              <a:rPr lang="nl-NL" b="1" i="0" dirty="0">
                <a:solidFill>
                  <a:srgbClr val="333333"/>
                </a:solidFill>
                <a:effectLst/>
                <a:latin typeface="Raleway" panose="020B0604020202020204" pitchFamily="2" charset="0"/>
              </a:rPr>
              <a:t>Mensen zijn veranderd en nu moeilijker te bereiken?</a:t>
            </a:r>
          </a:p>
          <a:p>
            <a:endParaRPr lang="nl-NL" b="1" i="0" dirty="0">
              <a:solidFill>
                <a:srgbClr val="333333"/>
              </a:solidFill>
              <a:effectLst/>
              <a:latin typeface="Raleway" panose="020B0604020202020204" pitchFamily="2" charset="0"/>
            </a:endParaRPr>
          </a:p>
          <a:p>
            <a:pPr marL="0" indent="0">
              <a:buNone/>
            </a:pPr>
            <a:r>
              <a:rPr lang="nl-NL" b="1" i="0" dirty="0">
                <a:solidFill>
                  <a:srgbClr val="333333"/>
                </a:solidFill>
                <a:effectLst/>
                <a:latin typeface="Raleway" panose="020B0604020202020204" pitchFamily="2" charset="0"/>
              </a:rPr>
              <a:t>Het aantal jonge mensen dat televisie kijkt en kranten leest neemt af. We geven de voorkeur aan </a:t>
            </a:r>
            <a:r>
              <a:rPr lang="nl-NL" b="1" i="0" dirty="0" err="1">
                <a:solidFill>
                  <a:srgbClr val="333333"/>
                </a:solidFill>
                <a:effectLst/>
                <a:latin typeface="Raleway" pitchFamily="2" charset="0"/>
              </a:rPr>
              <a:t>Netflix</a:t>
            </a:r>
            <a:r>
              <a:rPr lang="nl-NL" b="1" i="0" dirty="0">
                <a:solidFill>
                  <a:srgbClr val="333333"/>
                </a:solidFill>
                <a:effectLst/>
                <a:latin typeface="Raleway" pitchFamily="2" charset="0"/>
              </a:rPr>
              <a:t>, YouTube en andere </a:t>
            </a:r>
            <a:r>
              <a:rPr lang="nl-NL" b="1" i="0" dirty="0" err="1">
                <a:solidFill>
                  <a:srgbClr val="333333"/>
                </a:solidFill>
                <a:effectLst/>
                <a:latin typeface="Raleway" pitchFamily="2" charset="0"/>
              </a:rPr>
              <a:t>social</a:t>
            </a:r>
            <a:r>
              <a:rPr lang="nl-NL" b="1" i="0" dirty="0">
                <a:solidFill>
                  <a:srgbClr val="333333"/>
                </a:solidFill>
                <a:effectLst/>
                <a:latin typeface="Raleway" pitchFamily="2" charset="0"/>
              </a:rPr>
              <a:t> media om te weten wat er speelt.</a:t>
            </a:r>
          </a:p>
          <a:p>
            <a:pPr marL="0" indent="0">
              <a:buNone/>
            </a:pPr>
            <a:endParaRPr lang="nl-NL" b="1" i="0" dirty="0">
              <a:solidFill>
                <a:srgbClr val="333333"/>
              </a:solidFill>
              <a:effectLst/>
              <a:latin typeface="Raleway" pitchFamily="2" charset="0"/>
            </a:endParaRPr>
          </a:p>
          <a:p>
            <a:pPr marL="0" indent="0">
              <a:buNone/>
            </a:pPr>
            <a:r>
              <a:rPr lang="nl-NL" b="1" i="0" dirty="0">
                <a:solidFill>
                  <a:srgbClr val="333333"/>
                </a:solidFill>
                <a:effectLst/>
                <a:latin typeface="Raleway" pitchFamily="2" charset="0"/>
              </a:rPr>
              <a:t>Nepnieuws bestaat al heel lang, maar de verspreiding ervan gaat razendsnel sinds de opkomst van </a:t>
            </a:r>
            <a:r>
              <a:rPr lang="nl-NL" b="1" i="0" dirty="0" err="1">
                <a:solidFill>
                  <a:srgbClr val="333333"/>
                </a:solidFill>
                <a:effectLst/>
                <a:latin typeface="Raleway" pitchFamily="2" charset="0"/>
              </a:rPr>
              <a:t>social</a:t>
            </a:r>
            <a:r>
              <a:rPr lang="nl-NL" b="1" i="0" dirty="0">
                <a:solidFill>
                  <a:srgbClr val="333333"/>
                </a:solidFill>
                <a:effectLst/>
                <a:latin typeface="Raleway" pitchFamily="2" charset="0"/>
              </a:rPr>
              <a:t> media</a:t>
            </a:r>
            <a:endParaRPr lang="nl-NL" b="1" dirty="0"/>
          </a:p>
        </p:txBody>
      </p:sp>
    </p:spTree>
    <p:extLst>
      <p:ext uri="{BB962C8B-B14F-4D97-AF65-F5344CB8AC3E}">
        <p14:creationId xmlns:p14="http://schemas.microsoft.com/office/powerpoint/2010/main" val="336731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5A64AF-817B-46A9-BD24-6FCF32A8DBCB}"/>
              </a:ext>
            </a:extLst>
          </p:cNvPr>
          <p:cNvSpPr>
            <a:spLocks noGrp="1"/>
          </p:cNvSpPr>
          <p:nvPr>
            <p:ph type="title"/>
          </p:nvPr>
        </p:nvSpPr>
        <p:spPr/>
        <p:txBody>
          <a:bodyPr/>
          <a:lstStyle/>
          <a:p>
            <a:r>
              <a:rPr lang="nl-NL" b="1" dirty="0">
                <a:solidFill>
                  <a:srgbClr val="7030A0"/>
                </a:solidFill>
              </a:rPr>
              <a:t>Vormen van communities</a:t>
            </a:r>
          </a:p>
        </p:txBody>
      </p:sp>
      <p:sp>
        <p:nvSpPr>
          <p:cNvPr id="3" name="Tijdelijke aanduiding voor inhoud 2">
            <a:extLst>
              <a:ext uri="{FF2B5EF4-FFF2-40B4-BE49-F238E27FC236}">
                <a16:creationId xmlns:a16="http://schemas.microsoft.com/office/drawing/2014/main" id="{2AB2E1DD-52E6-48F3-A031-1A3CAA1FBE47}"/>
              </a:ext>
            </a:extLst>
          </p:cNvPr>
          <p:cNvSpPr>
            <a:spLocks noGrp="1"/>
          </p:cNvSpPr>
          <p:nvPr>
            <p:ph idx="1"/>
          </p:nvPr>
        </p:nvSpPr>
        <p:spPr/>
        <p:txBody>
          <a:bodyPr/>
          <a:lstStyle/>
          <a:p>
            <a:r>
              <a:rPr lang="nl-NL" dirty="0"/>
              <a:t>Fysiek </a:t>
            </a:r>
          </a:p>
          <a:p>
            <a:r>
              <a:rPr lang="nl-NL" dirty="0"/>
              <a:t>Online</a:t>
            </a:r>
          </a:p>
          <a:p>
            <a:r>
              <a:rPr lang="nl-NL" dirty="0"/>
              <a:t>Online en fysiek</a:t>
            </a:r>
          </a:p>
          <a:p>
            <a:r>
              <a:rPr lang="nl-NL" dirty="0"/>
              <a:t>Vanuit passie (intrinsiek)</a:t>
            </a:r>
          </a:p>
          <a:p>
            <a:r>
              <a:rPr lang="nl-NL" dirty="0"/>
              <a:t>Wat het oplevert (extrinsiek)</a:t>
            </a:r>
          </a:p>
          <a:p>
            <a:r>
              <a:rPr lang="nl-NL" dirty="0"/>
              <a:t>Kan je tijdelijk deel uit maken van een community?</a:t>
            </a:r>
          </a:p>
        </p:txBody>
      </p:sp>
    </p:spTree>
    <p:extLst>
      <p:ext uri="{BB962C8B-B14F-4D97-AF65-F5344CB8AC3E}">
        <p14:creationId xmlns:p14="http://schemas.microsoft.com/office/powerpoint/2010/main" val="41546281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8ED9CA-93C1-468E-9263-68E38828B4F6}"/>
              </a:ext>
            </a:extLst>
          </p:cNvPr>
          <p:cNvSpPr>
            <a:spLocks noGrp="1"/>
          </p:cNvSpPr>
          <p:nvPr>
            <p:ph type="title"/>
          </p:nvPr>
        </p:nvSpPr>
        <p:spPr>
          <a:xfrm>
            <a:off x="524741" y="620392"/>
            <a:ext cx="3808268" cy="5504688"/>
          </a:xfrm>
        </p:spPr>
        <p:txBody>
          <a:bodyPr>
            <a:normAutofit/>
          </a:bodyPr>
          <a:lstStyle/>
          <a:p>
            <a:r>
              <a:rPr lang="nl-NL" sz="5100">
                <a:solidFill>
                  <a:schemeClr val="accent5"/>
                </a:solidFill>
              </a:rPr>
              <a:t>Wat is de reden dat communities bestaan?</a:t>
            </a:r>
          </a:p>
        </p:txBody>
      </p:sp>
    </p:spTree>
    <p:extLst>
      <p:ext uri="{BB962C8B-B14F-4D97-AF65-F5344CB8AC3E}">
        <p14:creationId xmlns:p14="http://schemas.microsoft.com/office/powerpoint/2010/main" val="33894822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F65521C-EAC6-8265-9927-068605C1CE08}"/>
              </a:ext>
            </a:extLst>
          </p:cNvPr>
          <p:cNvSpPr>
            <a:spLocks noGrp="1"/>
          </p:cNvSpPr>
          <p:nvPr>
            <p:ph idx="1"/>
          </p:nvPr>
        </p:nvSpPr>
        <p:spPr/>
        <p:txBody>
          <a:bodyPr/>
          <a:lstStyle/>
          <a:p>
            <a:r>
              <a:rPr lang="nl-NL" b="1" i="0" dirty="0">
                <a:solidFill>
                  <a:srgbClr val="333333"/>
                </a:solidFill>
                <a:effectLst/>
                <a:latin typeface="Raleway" pitchFamily="2" charset="0"/>
              </a:rPr>
              <a:t>De rol van </a:t>
            </a:r>
            <a:r>
              <a:rPr lang="nl-NL" b="1" i="0" dirty="0" err="1">
                <a:solidFill>
                  <a:srgbClr val="333333"/>
                </a:solidFill>
                <a:effectLst/>
                <a:latin typeface="Raleway" pitchFamily="2" charset="0"/>
              </a:rPr>
              <a:t>communities</a:t>
            </a:r>
            <a:r>
              <a:rPr lang="nl-NL" b="1" i="0" dirty="0">
                <a:solidFill>
                  <a:srgbClr val="333333"/>
                </a:solidFill>
                <a:effectLst/>
                <a:latin typeface="Raleway" pitchFamily="2" charset="0"/>
              </a:rPr>
              <a:t> in de wereld van nu: persoonlijk, verbinden, transparant.</a:t>
            </a:r>
          </a:p>
          <a:p>
            <a:endParaRPr lang="nl-NL" b="0" i="0" dirty="0">
              <a:solidFill>
                <a:srgbClr val="333333"/>
              </a:solidFill>
              <a:effectLst/>
              <a:latin typeface="Raleway" pitchFamily="2" charset="0"/>
            </a:endParaRPr>
          </a:p>
          <a:p>
            <a:r>
              <a:rPr lang="nl-NL" b="0" i="0" dirty="0">
                <a:solidFill>
                  <a:srgbClr val="333333"/>
                </a:solidFill>
                <a:effectLst/>
                <a:latin typeface="Raleway" pitchFamily="2" charset="0"/>
              </a:rPr>
              <a:t>kort gezegd: het is nú, in de snel veranderende wereld waarin we leven, de ideale tijd om (online) </a:t>
            </a:r>
            <a:r>
              <a:rPr lang="nl-NL" b="0" i="0" dirty="0" err="1">
                <a:solidFill>
                  <a:srgbClr val="333333"/>
                </a:solidFill>
                <a:effectLst/>
                <a:latin typeface="Raleway" pitchFamily="2" charset="0"/>
              </a:rPr>
              <a:t>communities</a:t>
            </a:r>
            <a:r>
              <a:rPr lang="nl-NL" b="0" i="0" dirty="0">
                <a:solidFill>
                  <a:srgbClr val="333333"/>
                </a:solidFill>
                <a:effectLst/>
                <a:latin typeface="Raleway" pitchFamily="2" charset="0"/>
              </a:rPr>
              <a:t> in te zetten om onze doelen te bereiken, te behouden en te laten groeien. Omdat de leden die de </a:t>
            </a:r>
            <a:r>
              <a:rPr lang="nl-NL" b="0" i="0" dirty="0" err="1">
                <a:solidFill>
                  <a:srgbClr val="333333"/>
                </a:solidFill>
                <a:effectLst/>
                <a:latin typeface="Raleway" pitchFamily="2" charset="0"/>
              </a:rPr>
              <a:t>communities</a:t>
            </a:r>
            <a:r>
              <a:rPr lang="nl-NL" b="0" i="0" dirty="0">
                <a:solidFill>
                  <a:srgbClr val="333333"/>
                </a:solidFill>
                <a:effectLst/>
                <a:latin typeface="Raleway" pitchFamily="2" charset="0"/>
              </a:rPr>
              <a:t> vormen elkaar vertrouwen.</a:t>
            </a:r>
            <a:endParaRPr lang="nl-NL" dirty="0"/>
          </a:p>
        </p:txBody>
      </p:sp>
      <p:sp>
        <p:nvSpPr>
          <p:cNvPr id="5" name="Titel 4">
            <a:extLst>
              <a:ext uri="{FF2B5EF4-FFF2-40B4-BE49-F238E27FC236}">
                <a16:creationId xmlns:a16="http://schemas.microsoft.com/office/drawing/2014/main" id="{6093AD52-260D-FA11-BC68-1291940F7F9C}"/>
              </a:ext>
            </a:extLst>
          </p:cNvPr>
          <p:cNvSpPr>
            <a:spLocks noGrp="1"/>
          </p:cNvSpPr>
          <p:nvPr>
            <p:ph type="title"/>
          </p:nvPr>
        </p:nvSpPr>
        <p:spPr/>
        <p:txBody>
          <a:bodyPr/>
          <a:lstStyle/>
          <a:p>
            <a:endParaRPr lang="nl-NL"/>
          </a:p>
        </p:txBody>
      </p:sp>
    </p:spTree>
    <p:extLst>
      <p:ext uri="{BB962C8B-B14F-4D97-AF65-F5344CB8AC3E}">
        <p14:creationId xmlns:p14="http://schemas.microsoft.com/office/powerpoint/2010/main" val="26838427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8ED9CA-93C1-468E-9263-68E38828B4F6}"/>
              </a:ext>
            </a:extLst>
          </p:cNvPr>
          <p:cNvSpPr>
            <a:spLocks noGrp="1"/>
          </p:cNvSpPr>
          <p:nvPr>
            <p:ph type="title"/>
          </p:nvPr>
        </p:nvSpPr>
        <p:spPr>
          <a:xfrm>
            <a:off x="524741" y="620392"/>
            <a:ext cx="3808268" cy="5504688"/>
          </a:xfrm>
        </p:spPr>
        <p:txBody>
          <a:bodyPr>
            <a:normAutofit/>
          </a:bodyPr>
          <a:lstStyle/>
          <a:p>
            <a:r>
              <a:rPr lang="nl-NL" sz="5100">
                <a:solidFill>
                  <a:schemeClr val="accent5"/>
                </a:solidFill>
              </a:rPr>
              <a:t>Wat is de reden dat communities bestaan?</a:t>
            </a:r>
          </a:p>
        </p:txBody>
      </p:sp>
      <p:graphicFrame>
        <p:nvGraphicFramePr>
          <p:cNvPr id="5" name="Tijdelijke aanduiding voor inhoud 2">
            <a:extLst>
              <a:ext uri="{FF2B5EF4-FFF2-40B4-BE49-F238E27FC236}">
                <a16:creationId xmlns:a16="http://schemas.microsoft.com/office/drawing/2014/main" id="{ABE65DEC-2F97-4598-B129-AC47CD3AAEA3}"/>
              </a:ext>
            </a:extLst>
          </p:cNvPr>
          <p:cNvGraphicFramePr>
            <a:graphicFrameLocks noGrp="1"/>
          </p:cNvGraphicFramePr>
          <p:nvPr>
            <p:ph idx="1"/>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6896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CF2F61-2EA3-7372-EFEC-2746FBDE4643}"/>
              </a:ext>
            </a:extLst>
          </p:cNvPr>
          <p:cNvSpPr>
            <a:spLocks noGrp="1"/>
          </p:cNvSpPr>
          <p:nvPr>
            <p:ph type="title"/>
          </p:nvPr>
        </p:nvSpPr>
        <p:spPr/>
        <p:txBody>
          <a:bodyPr/>
          <a:lstStyle/>
          <a:p>
            <a:pPr algn="ctr"/>
            <a:r>
              <a:rPr lang="nl-NL" b="1" dirty="0">
                <a:solidFill>
                  <a:schemeClr val="accent2"/>
                </a:solidFill>
              </a:rPr>
              <a:t>Welke tijd van het jaar is het? </a:t>
            </a:r>
          </a:p>
        </p:txBody>
      </p:sp>
      <p:pic>
        <p:nvPicPr>
          <p:cNvPr id="1026" name="Picture 2" descr="Leuke inzending van Freek! #Carnaval #Kweeker 2014 | Grappige teksten,  Grappige citaten, Citaten">
            <a:extLst>
              <a:ext uri="{FF2B5EF4-FFF2-40B4-BE49-F238E27FC236}">
                <a16:creationId xmlns:a16="http://schemas.microsoft.com/office/drawing/2014/main" id="{0B751BC0-1EEB-C535-4DBC-629F649695C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85695" y="1460801"/>
            <a:ext cx="8525352" cy="4424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0323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6B1060-59FB-4F74-8D53-2D6FE38F8B62}"/>
              </a:ext>
            </a:extLst>
          </p:cNvPr>
          <p:cNvSpPr>
            <a:spLocks noGrp="1"/>
          </p:cNvSpPr>
          <p:nvPr>
            <p:ph type="title"/>
          </p:nvPr>
        </p:nvSpPr>
        <p:spPr/>
        <p:txBody>
          <a:bodyPr/>
          <a:lstStyle/>
          <a:p>
            <a:r>
              <a:rPr lang="nl-NL" dirty="0"/>
              <a:t>Hoe start je een community?</a:t>
            </a:r>
          </a:p>
        </p:txBody>
      </p:sp>
      <p:sp>
        <p:nvSpPr>
          <p:cNvPr id="3" name="Tijdelijke aanduiding voor inhoud 2">
            <a:extLst>
              <a:ext uri="{FF2B5EF4-FFF2-40B4-BE49-F238E27FC236}">
                <a16:creationId xmlns:a16="http://schemas.microsoft.com/office/drawing/2014/main" id="{416521DE-1F85-4848-8C2A-DABA8EAB58A4}"/>
              </a:ext>
            </a:extLst>
          </p:cNvPr>
          <p:cNvSpPr>
            <a:spLocks noGrp="1"/>
          </p:cNvSpPr>
          <p:nvPr>
            <p:ph idx="1"/>
          </p:nvPr>
        </p:nvSpPr>
        <p:spPr/>
        <p:txBody>
          <a:bodyPr/>
          <a:lstStyle/>
          <a:p>
            <a:pPr marL="0" indent="0">
              <a:buNone/>
            </a:pPr>
            <a:r>
              <a:rPr lang="nl-NL" dirty="0"/>
              <a:t>Lees:</a:t>
            </a:r>
          </a:p>
          <a:p>
            <a:pPr marL="0" indent="0">
              <a:buNone/>
            </a:pPr>
            <a:endParaRPr lang="nl-NL" dirty="0">
              <a:hlinkClick r:id="rId2"/>
            </a:endParaRPr>
          </a:p>
          <a:p>
            <a:pPr marL="0" indent="0">
              <a:buNone/>
            </a:pPr>
            <a:r>
              <a:rPr lang="nl-NL" dirty="0">
                <a:hlinkClick r:id="rId2"/>
              </a:rPr>
              <a:t>Zo start je een community die niet sneuvelt – </a:t>
            </a:r>
            <a:r>
              <a:rPr lang="nl-NL" dirty="0" err="1">
                <a:hlinkClick r:id="rId2"/>
              </a:rPr>
              <a:t>Frankwatching</a:t>
            </a:r>
            <a:endParaRPr lang="nl-NL" dirty="0"/>
          </a:p>
          <a:p>
            <a:pPr marL="0" indent="0">
              <a:buNone/>
            </a:pPr>
            <a:endParaRPr lang="nl-NL" dirty="0"/>
          </a:p>
          <a:p>
            <a:pPr marL="0" indent="0">
              <a:buNone/>
            </a:pPr>
            <a:endParaRPr lang="nl-NL" dirty="0"/>
          </a:p>
        </p:txBody>
      </p:sp>
      <p:pic>
        <p:nvPicPr>
          <p:cNvPr id="2050" name="Picture 2" descr="Screenshot van problemen met het inloggen in Mijn Eneco.">
            <a:extLst>
              <a:ext uri="{FF2B5EF4-FFF2-40B4-BE49-F238E27FC236}">
                <a16:creationId xmlns:a16="http://schemas.microsoft.com/office/drawing/2014/main" id="{7FB743C1-40FB-4F39-8A5E-FB3AF586A4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3704813"/>
            <a:ext cx="3452813" cy="216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4082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95" name="Rectangle 14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96" name="Freeform: Shape 14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97" name="Rectangle 15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8" name="Rectangle 15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9" name="Freeform: Shape 15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7" name="Isosceles Triangle 15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Isosceles Triangle 15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86" name="Picture 14" descr="Paardrijclub - PV ABN AMRO (powered by e-captain.nl)">
            <a:extLst>
              <a:ext uri="{FF2B5EF4-FFF2-40B4-BE49-F238E27FC236}">
                <a16:creationId xmlns:a16="http://schemas.microsoft.com/office/drawing/2014/main" id="{6FAD27ED-6B82-4778-A571-A8786EBA6C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669925"/>
            <a:ext cx="3798888" cy="1876425"/>
          </a:xfrm>
          <a:prstGeom prst="rect">
            <a:avLst/>
          </a:prstGeom>
          <a:extLst>
            <a:ext uri="{909E8E84-426E-40DD-AFC4-6F175D3DCCD1}">
              <a14:hiddenFill xmlns:a14="http://schemas.microsoft.com/office/drawing/2010/main">
                <a:solidFill>
                  <a:srgbClr val="FFFFFF"/>
                </a:solidFill>
              </a14:hiddenFill>
            </a:ext>
          </a:extLst>
        </p:spPr>
      </p:pic>
      <p:pic>
        <p:nvPicPr>
          <p:cNvPr id="3074" name="Picture 2" descr="Burgemeesters: carnaval niet te verbieden met horeca open - Misset Horeca">
            <a:extLst>
              <a:ext uri="{FF2B5EF4-FFF2-40B4-BE49-F238E27FC236}">
                <a16:creationId xmlns:a16="http://schemas.microsoft.com/office/drawing/2014/main" id="{9772F965-0C03-4BE0-9C56-B38B7667720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16438" y="669925"/>
            <a:ext cx="3481388" cy="1876425"/>
          </a:xfrm>
          <a:prstGeom prst="rect">
            <a:avLst/>
          </a:prstGeom>
          <a:extLst>
            <a:ext uri="{909E8E84-426E-40DD-AFC4-6F175D3DCCD1}">
              <a14:hiddenFill xmlns:a14="http://schemas.microsoft.com/office/drawing/2010/main">
                <a:solidFill>
                  <a:srgbClr val="FFFFFF"/>
                </a:solidFill>
              </a14:hiddenFill>
            </a:ext>
          </a:extLst>
        </p:spPr>
      </p:pic>
      <p:pic>
        <p:nvPicPr>
          <p:cNvPr id="3080" name="Picture 8" descr="5 cafés in Delft waar je een potje kunt darten - indebuurt Delft">
            <a:extLst>
              <a:ext uri="{FF2B5EF4-FFF2-40B4-BE49-F238E27FC236}">
                <a16:creationId xmlns:a16="http://schemas.microsoft.com/office/drawing/2014/main" id="{EB305285-0802-4049-B3FF-BC5AB24992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0850" y="669925"/>
            <a:ext cx="3476625" cy="1876425"/>
          </a:xfrm>
          <a:prstGeom prst="rect">
            <a:avLst/>
          </a:prstGeom>
          <a:extLst>
            <a:ext uri="{909E8E84-426E-40DD-AFC4-6F175D3DCCD1}">
              <a14:hiddenFill xmlns:a14="http://schemas.microsoft.com/office/drawing/2010/main">
                <a:solidFill>
                  <a:srgbClr val="FFFFFF"/>
                </a:solidFill>
              </a14:hiddenFill>
            </a:ext>
          </a:extLst>
        </p:spPr>
      </p:pic>
      <p:pic>
        <p:nvPicPr>
          <p:cNvPr id="3076" name="Picture 4" descr="Politie staat paraat: Nederlandse hooligans staan Ántwerp-fans bij in  Duitsland' | VoetbalPrimeur.nl">
            <a:extLst>
              <a:ext uri="{FF2B5EF4-FFF2-40B4-BE49-F238E27FC236}">
                <a16:creationId xmlns:a16="http://schemas.microsoft.com/office/drawing/2014/main" id="{C6C74A45-11FC-4C8F-901E-B7BE5F1044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938" y="2620963"/>
            <a:ext cx="4302125" cy="2119313"/>
          </a:xfrm>
          <a:prstGeom prst="rect">
            <a:avLst/>
          </a:prstGeom>
          <a:extLst>
            <a:ext uri="{909E8E84-426E-40DD-AFC4-6F175D3DCCD1}">
              <a14:hiddenFill xmlns:a14="http://schemas.microsoft.com/office/drawing/2010/main">
                <a:solidFill>
                  <a:srgbClr val="FFFFFF"/>
                </a:solidFill>
              </a14:hiddenFill>
            </a:ext>
          </a:extLst>
        </p:spPr>
      </p:pic>
      <p:pic>
        <p:nvPicPr>
          <p:cNvPr id="3082" name="Picture 10" descr="LocHal Tilburg | LocHal">
            <a:extLst>
              <a:ext uri="{FF2B5EF4-FFF2-40B4-BE49-F238E27FC236}">
                <a16:creationId xmlns:a16="http://schemas.microsoft.com/office/drawing/2014/main" id="{92B05EDC-B765-43DC-9030-6EA2E80C63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938" y="4814888"/>
            <a:ext cx="2108200" cy="1371600"/>
          </a:xfrm>
          <a:prstGeom prst="rect">
            <a:avLst/>
          </a:prstGeom>
          <a:extLst>
            <a:ext uri="{909E8E84-426E-40DD-AFC4-6F175D3DCCD1}">
              <a14:hiddenFill xmlns:a14="http://schemas.microsoft.com/office/drawing/2010/main">
                <a:solidFill>
                  <a:srgbClr val="FFFFFF"/>
                </a:solidFill>
              </a14:hiddenFill>
            </a:ext>
          </a:extLst>
        </p:spPr>
      </p:pic>
      <p:pic>
        <p:nvPicPr>
          <p:cNvPr id="3078" name="Picture 6" descr="Voetbalstadion-Zingen: eensgezind en fanatiek voetballiedjes zingen">
            <a:extLst>
              <a:ext uri="{FF2B5EF4-FFF2-40B4-BE49-F238E27FC236}">
                <a16:creationId xmlns:a16="http://schemas.microsoft.com/office/drawing/2014/main" id="{04F5BB3E-4C33-4A12-B321-8E40D462128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25750" y="4814888"/>
            <a:ext cx="2119313" cy="1371600"/>
          </a:xfrm>
          <a:prstGeom prst="rect">
            <a:avLst/>
          </a:prstGeom>
          <a:extLst>
            <a:ext uri="{909E8E84-426E-40DD-AFC4-6F175D3DCCD1}">
              <a14:hiddenFill xmlns:a14="http://schemas.microsoft.com/office/drawing/2010/main">
                <a:solidFill>
                  <a:srgbClr val="FFFFFF"/>
                </a:solidFill>
              </a14:hiddenFill>
            </a:ext>
          </a:extLst>
        </p:spPr>
      </p:pic>
      <p:pic>
        <p:nvPicPr>
          <p:cNvPr id="3084" name="Picture 12" descr="Nog geen duidelijkheid over doorgang Solar Weekend Festival | 1Limburg |  Nieuws en sport uit Limburg">
            <a:extLst>
              <a:ext uri="{FF2B5EF4-FFF2-40B4-BE49-F238E27FC236}">
                <a16:creationId xmlns:a16="http://schemas.microsoft.com/office/drawing/2014/main" id="{CDD61716-AD85-42C2-ACD8-F24803E4712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21263" y="2620963"/>
            <a:ext cx="6527800" cy="3565525"/>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3909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6B1060-59FB-4F74-8D53-2D6FE38F8B62}"/>
              </a:ext>
            </a:extLst>
          </p:cNvPr>
          <p:cNvSpPr>
            <a:spLocks noGrp="1"/>
          </p:cNvSpPr>
          <p:nvPr>
            <p:ph type="title"/>
          </p:nvPr>
        </p:nvSpPr>
        <p:spPr/>
        <p:txBody>
          <a:bodyPr/>
          <a:lstStyle/>
          <a:p>
            <a:r>
              <a:rPr lang="nl-NL" b="1" dirty="0">
                <a:solidFill>
                  <a:srgbClr val="7030A0"/>
                </a:solidFill>
              </a:rPr>
              <a:t>Hoe bouw je een community?</a:t>
            </a:r>
          </a:p>
        </p:txBody>
      </p:sp>
      <p:sp>
        <p:nvSpPr>
          <p:cNvPr id="3" name="Tijdelijke aanduiding voor inhoud 2">
            <a:extLst>
              <a:ext uri="{FF2B5EF4-FFF2-40B4-BE49-F238E27FC236}">
                <a16:creationId xmlns:a16="http://schemas.microsoft.com/office/drawing/2014/main" id="{416521DE-1F85-4848-8C2A-DABA8EAB58A4}"/>
              </a:ext>
            </a:extLst>
          </p:cNvPr>
          <p:cNvSpPr>
            <a:spLocks noGrp="1"/>
          </p:cNvSpPr>
          <p:nvPr>
            <p:ph idx="1"/>
          </p:nvPr>
        </p:nvSpPr>
        <p:spPr/>
        <p:txBody>
          <a:bodyPr/>
          <a:lstStyle/>
          <a:p>
            <a:pPr marL="0" indent="0">
              <a:buNone/>
            </a:pPr>
            <a:r>
              <a:rPr lang="nl-NL" dirty="0"/>
              <a:t>Lees</a:t>
            </a:r>
          </a:p>
          <a:p>
            <a:pPr marL="0" indent="0">
              <a:buNone/>
            </a:pPr>
            <a:endParaRPr lang="nl-NL" dirty="0">
              <a:hlinkClick r:id="rId2"/>
            </a:endParaRPr>
          </a:p>
          <a:p>
            <a:pPr marL="0" indent="0">
              <a:buNone/>
            </a:pPr>
            <a:r>
              <a:rPr lang="nl-NL" dirty="0">
                <a:hlinkClick r:id="rId3"/>
              </a:rPr>
              <a:t>Community Building: waarom het belangrijk is en hoe het werkt — Ace </a:t>
            </a:r>
            <a:r>
              <a:rPr lang="nl-NL" dirty="0" err="1">
                <a:hlinkClick r:id="rId3"/>
              </a:rPr>
              <a:t>Creations</a:t>
            </a:r>
            <a:r>
              <a:rPr lang="nl-NL" dirty="0">
                <a:hlinkClick r:id="rId3"/>
              </a:rPr>
              <a:t>: het marketingbureau voor impactvolle &amp; aansprekende merkactivatie</a:t>
            </a:r>
            <a:endParaRPr lang="nl-NL" dirty="0"/>
          </a:p>
        </p:txBody>
      </p:sp>
    </p:spTree>
    <p:extLst>
      <p:ext uri="{BB962C8B-B14F-4D97-AF65-F5344CB8AC3E}">
        <p14:creationId xmlns:p14="http://schemas.microsoft.com/office/powerpoint/2010/main" val="7622611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10BF3D-E5DD-45CC-AE4B-4B9EA1F6FCB6}"/>
              </a:ext>
            </a:extLst>
          </p:cNvPr>
          <p:cNvSpPr>
            <a:spLocks noGrp="1"/>
          </p:cNvSpPr>
          <p:nvPr>
            <p:ph type="title"/>
          </p:nvPr>
        </p:nvSpPr>
        <p:spPr/>
        <p:txBody>
          <a:bodyPr/>
          <a:lstStyle/>
          <a:p>
            <a:r>
              <a:rPr lang="nl-NL" b="1" dirty="0">
                <a:solidFill>
                  <a:srgbClr val="7030A0"/>
                </a:solidFill>
              </a:rPr>
              <a:t>Storytelling en community</a:t>
            </a:r>
          </a:p>
        </p:txBody>
      </p:sp>
      <p:sp>
        <p:nvSpPr>
          <p:cNvPr id="3" name="Tijdelijke aanduiding voor inhoud 2">
            <a:extLst>
              <a:ext uri="{FF2B5EF4-FFF2-40B4-BE49-F238E27FC236}">
                <a16:creationId xmlns:a16="http://schemas.microsoft.com/office/drawing/2014/main" id="{676C6702-B6C0-4302-B5EB-C1AFFF03416E}"/>
              </a:ext>
            </a:extLst>
          </p:cNvPr>
          <p:cNvSpPr>
            <a:spLocks noGrp="1"/>
          </p:cNvSpPr>
          <p:nvPr>
            <p:ph idx="1"/>
          </p:nvPr>
        </p:nvSpPr>
        <p:spPr/>
        <p:txBody>
          <a:bodyPr/>
          <a:lstStyle/>
          <a:p>
            <a:pPr marL="0" indent="0">
              <a:buNone/>
            </a:pPr>
            <a:r>
              <a:rPr lang="nl-NL" dirty="0"/>
              <a:t>Lees</a:t>
            </a:r>
          </a:p>
          <a:p>
            <a:pPr marL="0" indent="0">
              <a:buNone/>
            </a:pPr>
            <a:endParaRPr lang="nl-NL" dirty="0"/>
          </a:p>
          <a:p>
            <a:pPr marL="0" indent="0">
              <a:buNone/>
            </a:pPr>
            <a:r>
              <a:rPr lang="nl-NL" dirty="0">
                <a:hlinkClick r:id="rId2"/>
              </a:rPr>
              <a:t>Het effect van storytelling op de emotionele binding tussen de doelgroep en je merk — Ace </a:t>
            </a:r>
            <a:r>
              <a:rPr lang="nl-NL" dirty="0" err="1">
                <a:hlinkClick r:id="rId2"/>
              </a:rPr>
              <a:t>Creations</a:t>
            </a:r>
            <a:r>
              <a:rPr lang="nl-NL" dirty="0">
                <a:hlinkClick r:id="rId2"/>
              </a:rPr>
              <a:t>: het marketingbureau voor impactvolle &amp; aansprekende merkactivatie</a:t>
            </a:r>
            <a:endParaRPr lang="nl-NL" dirty="0"/>
          </a:p>
        </p:txBody>
      </p:sp>
    </p:spTree>
    <p:extLst>
      <p:ext uri="{BB962C8B-B14F-4D97-AF65-F5344CB8AC3E}">
        <p14:creationId xmlns:p14="http://schemas.microsoft.com/office/powerpoint/2010/main" val="2284637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0C143E-6BDD-4D25-A1E9-82A23A61F1D0}"/>
              </a:ext>
            </a:extLst>
          </p:cNvPr>
          <p:cNvSpPr>
            <a:spLocks noGrp="1"/>
          </p:cNvSpPr>
          <p:nvPr>
            <p:ph type="title"/>
          </p:nvPr>
        </p:nvSpPr>
        <p:spPr/>
        <p:txBody>
          <a:bodyPr/>
          <a:lstStyle/>
          <a:p>
            <a:r>
              <a:rPr lang="nl-NL" b="1" dirty="0">
                <a:solidFill>
                  <a:srgbClr val="7030A0"/>
                </a:solidFill>
              </a:rPr>
              <a:t>Kan je de baas zijn over een community?</a:t>
            </a:r>
          </a:p>
        </p:txBody>
      </p:sp>
      <p:sp>
        <p:nvSpPr>
          <p:cNvPr id="5" name="Tijdelijke aanduiding voor inhoud 4">
            <a:extLst>
              <a:ext uri="{FF2B5EF4-FFF2-40B4-BE49-F238E27FC236}">
                <a16:creationId xmlns:a16="http://schemas.microsoft.com/office/drawing/2014/main" id="{C4DA937B-5EAF-4280-8FF2-12AE6E5A894C}"/>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11632525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0C143E-6BDD-4D25-A1E9-82A23A61F1D0}"/>
              </a:ext>
            </a:extLst>
          </p:cNvPr>
          <p:cNvSpPr>
            <a:spLocks noGrp="1"/>
          </p:cNvSpPr>
          <p:nvPr>
            <p:ph type="title"/>
          </p:nvPr>
        </p:nvSpPr>
        <p:spPr/>
        <p:txBody>
          <a:bodyPr/>
          <a:lstStyle/>
          <a:p>
            <a:r>
              <a:rPr lang="nl-NL" b="1" dirty="0">
                <a:solidFill>
                  <a:srgbClr val="7030A0"/>
                </a:solidFill>
              </a:rPr>
              <a:t>Kan je de baas zijn over een community?</a:t>
            </a:r>
          </a:p>
        </p:txBody>
      </p:sp>
      <p:sp>
        <p:nvSpPr>
          <p:cNvPr id="3" name="Tijdelijke aanduiding voor inhoud 2">
            <a:extLst>
              <a:ext uri="{FF2B5EF4-FFF2-40B4-BE49-F238E27FC236}">
                <a16:creationId xmlns:a16="http://schemas.microsoft.com/office/drawing/2014/main" id="{42DC40A4-79CE-4372-A58A-BB3C2F2F0FDE}"/>
              </a:ext>
            </a:extLst>
          </p:cNvPr>
          <p:cNvSpPr>
            <a:spLocks noGrp="1"/>
          </p:cNvSpPr>
          <p:nvPr>
            <p:ph idx="1"/>
          </p:nvPr>
        </p:nvSpPr>
        <p:spPr/>
        <p:txBody>
          <a:bodyPr/>
          <a:lstStyle/>
          <a:p>
            <a:r>
              <a:rPr lang="nl-NL" dirty="0"/>
              <a:t>Nee. Want?</a:t>
            </a:r>
          </a:p>
          <a:p>
            <a:endParaRPr lang="nl-NL" dirty="0"/>
          </a:p>
          <a:p>
            <a:r>
              <a:rPr lang="nl-NL" dirty="0"/>
              <a:t>Je kan wel de regisseur zijn van een community.</a:t>
            </a:r>
          </a:p>
          <a:p>
            <a:endParaRPr lang="nl-NL" dirty="0"/>
          </a:p>
          <a:p>
            <a:r>
              <a:rPr lang="nl-NL" dirty="0"/>
              <a:t>Regisseur Duurzame Leefomgeving?</a:t>
            </a:r>
          </a:p>
          <a:p>
            <a:endParaRPr lang="nl-NL" dirty="0"/>
          </a:p>
          <a:p>
            <a:r>
              <a:rPr lang="nl-NL" dirty="0"/>
              <a:t>Kan je geld verdienen door deel uit te maken van een community?</a:t>
            </a:r>
          </a:p>
        </p:txBody>
      </p:sp>
    </p:spTree>
    <p:extLst>
      <p:ext uri="{BB962C8B-B14F-4D97-AF65-F5344CB8AC3E}">
        <p14:creationId xmlns:p14="http://schemas.microsoft.com/office/powerpoint/2010/main" val="82623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0C143E-6BDD-4D25-A1E9-82A23A61F1D0}"/>
              </a:ext>
            </a:extLst>
          </p:cNvPr>
          <p:cNvSpPr>
            <a:spLocks noGrp="1"/>
          </p:cNvSpPr>
          <p:nvPr>
            <p:ph type="title"/>
          </p:nvPr>
        </p:nvSpPr>
        <p:spPr/>
        <p:txBody>
          <a:bodyPr/>
          <a:lstStyle/>
          <a:p>
            <a:r>
              <a:rPr lang="nl-NL" dirty="0"/>
              <a:t>Maak je deel uit van een community als je een evenement bezoekt?</a:t>
            </a:r>
          </a:p>
        </p:txBody>
      </p:sp>
      <p:sp>
        <p:nvSpPr>
          <p:cNvPr id="3" name="Tijdelijke aanduiding voor inhoud 2">
            <a:extLst>
              <a:ext uri="{FF2B5EF4-FFF2-40B4-BE49-F238E27FC236}">
                <a16:creationId xmlns:a16="http://schemas.microsoft.com/office/drawing/2014/main" id="{42DC40A4-79CE-4372-A58A-BB3C2F2F0FDE}"/>
              </a:ext>
            </a:extLst>
          </p:cNvPr>
          <p:cNvSpPr>
            <a:spLocks noGrp="1"/>
          </p:cNvSpPr>
          <p:nvPr>
            <p:ph idx="1"/>
          </p:nvPr>
        </p:nvSpPr>
        <p:spPr/>
        <p:txBody>
          <a:bodyPr/>
          <a:lstStyle/>
          <a:p>
            <a:r>
              <a:rPr lang="nl-NL" dirty="0"/>
              <a:t>Ja…</a:t>
            </a:r>
          </a:p>
          <a:p>
            <a:r>
              <a:rPr lang="nl-NL" dirty="0"/>
              <a:t>Nee…</a:t>
            </a:r>
          </a:p>
          <a:p>
            <a:r>
              <a:rPr lang="nl-NL" dirty="0"/>
              <a:t>Ligt er aan…</a:t>
            </a:r>
          </a:p>
          <a:p>
            <a:r>
              <a:rPr lang="nl-NL" dirty="0"/>
              <a:t>Want…</a:t>
            </a:r>
          </a:p>
        </p:txBody>
      </p:sp>
    </p:spTree>
    <p:extLst>
      <p:ext uri="{BB962C8B-B14F-4D97-AF65-F5344CB8AC3E}">
        <p14:creationId xmlns:p14="http://schemas.microsoft.com/office/powerpoint/2010/main" val="10880999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3A4DC7-ABBF-46DC-BA8D-4C2606CC106E}"/>
              </a:ext>
            </a:extLst>
          </p:cNvPr>
          <p:cNvSpPr>
            <a:spLocks noGrp="1"/>
          </p:cNvSpPr>
          <p:nvPr>
            <p:ph type="title"/>
          </p:nvPr>
        </p:nvSpPr>
        <p:spPr/>
        <p:txBody>
          <a:bodyPr/>
          <a:lstStyle/>
          <a:p>
            <a:r>
              <a:rPr lang="nl-NL" b="1" dirty="0">
                <a:solidFill>
                  <a:srgbClr val="7030A0"/>
                </a:solidFill>
              </a:rPr>
              <a:t>Functie: Community Manager</a:t>
            </a:r>
          </a:p>
        </p:txBody>
      </p:sp>
      <p:sp>
        <p:nvSpPr>
          <p:cNvPr id="3" name="Tijdelijke aanduiding voor inhoud 2">
            <a:extLst>
              <a:ext uri="{FF2B5EF4-FFF2-40B4-BE49-F238E27FC236}">
                <a16:creationId xmlns:a16="http://schemas.microsoft.com/office/drawing/2014/main" id="{339213F7-F952-4A1E-9CDB-B8B6689787E0}"/>
              </a:ext>
            </a:extLst>
          </p:cNvPr>
          <p:cNvSpPr>
            <a:spLocks noGrp="1"/>
          </p:cNvSpPr>
          <p:nvPr>
            <p:ph idx="1"/>
          </p:nvPr>
        </p:nvSpPr>
        <p:spPr/>
        <p:txBody>
          <a:bodyPr>
            <a:normAutofit/>
          </a:bodyPr>
          <a:lstStyle/>
          <a:p>
            <a:pPr marL="0" indent="0">
              <a:buNone/>
            </a:pPr>
            <a:r>
              <a:rPr lang="nl-NL" dirty="0"/>
              <a:t>Wat verdient een community manager?</a:t>
            </a:r>
          </a:p>
          <a:p>
            <a:pPr marL="0" indent="0">
              <a:buNone/>
            </a:pPr>
            <a:r>
              <a:rPr lang="nl-NL" sz="2100" dirty="0"/>
              <a:t>Een Community Manager in Nederland verdient gemiddeld € 3.475 bruto per maand. Salarissen variëren van € 2.955 (laag) tot € 4.000 (hoog). Op deze pagina vind je een gedetailleerd overzicht van de gemiddelde brutolonen per stad, opleidingsniveau, provincie, carrièreniveau, bedrijf en dienstverband.</a:t>
            </a:r>
          </a:p>
          <a:p>
            <a:pPr marL="0" indent="0">
              <a:buNone/>
            </a:pPr>
            <a:endParaRPr lang="nl-NL" sz="2100" dirty="0"/>
          </a:p>
          <a:p>
            <a:pPr marL="0" indent="0">
              <a:buNone/>
            </a:pPr>
            <a:endParaRPr lang="nl-NL" sz="2100" dirty="0"/>
          </a:p>
          <a:p>
            <a:pPr marL="0" indent="0">
              <a:buNone/>
            </a:pPr>
            <a:r>
              <a:rPr lang="nl-NL" sz="2100" b="1" dirty="0">
                <a:solidFill>
                  <a:srgbClr val="7030A0"/>
                </a:solidFill>
              </a:rPr>
              <a:t>Google! Wat kun je vinden? </a:t>
            </a:r>
            <a:br>
              <a:rPr lang="nl-NL" sz="2100" b="1" dirty="0">
                <a:solidFill>
                  <a:srgbClr val="7030A0"/>
                </a:solidFill>
              </a:rPr>
            </a:br>
            <a:endParaRPr lang="nl-NL" sz="2100" b="1" dirty="0">
              <a:solidFill>
                <a:srgbClr val="7030A0"/>
              </a:solidFill>
            </a:endParaRPr>
          </a:p>
        </p:txBody>
      </p:sp>
    </p:spTree>
    <p:extLst>
      <p:ext uri="{BB962C8B-B14F-4D97-AF65-F5344CB8AC3E}">
        <p14:creationId xmlns:p14="http://schemas.microsoft.com/office/powerpoint/2010/main" val="32788096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3A4DC7-ABBF-46DC-BA8D-4C2606CC106E}"/>
              </a:ext>
            </a:extLst>
          </p:cNvPr>
          <p:cNvSpPr>
            <a:spLocks noGrp="1"/>
          </p:cNvSpPr>
          <p:nvPr>
            <p:ph type="title"/>
          </p:nvPr>
        </p:nvSpPr>
        <p:spPr/>
        <p:txBody>
          <a:bodyPr/>
          <a:lstStyle/>
          <a:p>
            <a:r>
              <a:rPr lang="nl-NL" b="1" dirty="0">
                <a:solidFill>
                  <a:srgbClr val="7030A0"/>
                </a:solidFill>
              </a:rPr>
              <a:t>Functie: Community Manager</a:t>
            </a:r>
          </a:p>
        </p:txBody>
      </p:sp>
      <p:sp>
        <p:nvSpPr>
          <p:cNvPr id="3" name="Tijdelijke aanduiding voor inhoud 2">
            <a:extLst>
              <a:ext uri="{FF2B5EF4-FFF2-40B4-BE49-F238E27FC236}">
                <a16:creationId xmlns:a16="http://schemas.microsoft.com/office/drawing/2014/main" id="{339213F7-F952-4A1E-9CDB-B8B6689787E0}"/>
              </a:ext>
            </a:extLst>
          </p:cNvPr>
          <p:cNvSpPr>
            <a:spLocks noGrp="1"/>
          </p:cNvSpPr>
          <p:nvPr>
            <p:ph idx="1"/>
          </p:nvPr>
        </p:nvSpPr>
        <p:spPr/>
        <p:txBody>
          <a:bodyPr>
            <a:normAutofit/>
          </a:bodyPr>
          <a:lstStyle/>
          <a:p>
            <a:pPr marL="0" indent="0">
              <a:buNone/>
            </a:pPr>
            <a:r>
              <a:rPr lang="nl-NL" dirty="0"/>
              <a:t>Wat doe je dan?</a:t>
            </a:r>
          </a:p>
          <a:p>
            <a:pPr>
              <a:spcBef>
                <a:spcPts val="0"/>
              </a:spcBef>
            </a:pPr>
            <a:r>
              <a:rPr lang="nl-NL" sz="2100" dirty="0"/>
              <a:t>het beheer van de social media accounts van een organisatie</a:t>
            </a:r>
          </a:p>
          <a:p>
            <a:pPr>
              <a:spcBef>
                <a:spcPts val="0"/>
              </a:spcBef>
            </a:pPr>
            <a:r>
              <a:rPr lang="nl-NL" sz="2100" dirty="0"/>
              <a:t>de creatie van content voor deze social media accounts</a:t>
            </a:r>
          </a:p>
          <a:p>
            <a:pPr>
              <a:spcBef>
                <a:spcPts val="0"/>
              </a:spcBef>
            </a:pPr>
            <a:r>
              <a:rPr lang="nl-NL" sz="2100" dirty="0"/>
              <a:t>het beantwoorden van vragen of reageren op berichten die via social media binnenkomen</a:t>
            </a:r>
          </a:p>
          <a:p>
            <a:pPr>
              <a:spcBef>
                <a:spcPts val="0"/>
              </a:spcBef>
            </a:pPr>
            <a:r>
              <a:rPr lang="nl-NL" sz="2100" dirty="0"/>
              <a:t>het opstellen van een strategie en richtlijnen voor het gebruik van social media</a:t>
            </a:r>
          </a:p>
          <a:p>
            <a:pPr>
              <a:spcBef>
                <a:spcPts val="0"/>
              </a:spcBef>
            </a:pPr>
            <a:r>
              <a:rPr lang="nl-NL" sz="2100" dirty="0"/>
              <a:t>het bijhouden van veel gestelde vragen en klachten en deze doorgeven aan de afdeling klantenservice</a:t>
            </a:r>
          </a:p>
          <a:p>
            <a:pPr>
              <a:spcBef>
                <a:spcPts val="0"/>
              </a:spcBef>
            </a:pPr>
            <a:r>
              <a:rPr lang="nl-NL" sz="2100" dirty="0"/>
              <a:t>het bijhouden van reacties van volgers</a:t>
            </a:r>
          </a:p>
          <a:p>
            <a:pPr>
              <a:spcBef>
                <a:spcPts val="0"/>
              </a:spcBef>
            </a:pPr>
            <a:r>
              <a:rPr lang="nl-NL" sz="2100" dirty="0"/>
              <a:t>het bijhouden van trends en ontwikkelingen op het gebied van social media</a:t>
            </a:r>
            <a:br>
              <a:rPr lang="nl-NL" sz="2100" dirty="0"/>
            </a:br>
            <a:endParaRPr lang="nl-NL" sz="2100" dirty="0"/>
          </a:p>
        </p:txBody>
      </p:sp>
    </p:spTree>
    <p:extLst>
      <p:ext uri="{BB962C8B-B14F-4D97-AF65-F5344CB8AC3E}">
        <p14:creationId xmlns:p14="http://schemas.microsoft.com/office/powerpoint/2010/main" val="13881111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5CE286-6B5A-7904-3CE5-BFA815972B0D}"/>
              </a:ext>
            </a:extLst>
          </p:cNvPr>
          <p:cNvSpPr>
            <a:spLocks noGrp="1"/>
          </p:cNvSpPr>
          <p:nvPr>
            <p:ph type="title"/>
          </p:nvPr>
        </p:nvSpPr>
        <p:spPr>
          <a:xfrm>
            <a:off x="400318" y="365125"/>
            <a:ext cx="10515600" cy="1325563"/>
          </a:xfrm>
        </p:spPr>
        <p:txBody>
          <a:bodyPr/>
          <a:lstStyle/>
          <a:p>
            <a:r>
              <a:rPr lang="nl-NL" b="1" dirty="0">
                <a:solidFill>
                  <a:srgbClr val="7030A0"/>
                </a:solidFill>
              </a:rPr>
              <a:t>Wat heeft doelgroep bepaling te maken met een community?</a:t>
            </a:r>
          </a:p>
        </p:txBody>
      </p:sp>
      <p:pic>
        <p:nvPicPr>
          <p:cNvPr id="9220" name="Picture 4" descr="In 10 stappen naar een Community of Practice | Triamfloat">
            <a:extLst>
              <a:ext uri="{FF2B5EF4-FFF2-40B4-BE49-F238E27FC236}">
                <a16:creationId xmlns:a16="http://schemas.microsoft.com/office/drawing/2014/main" id="{3788E9D4-54B1-3F1D-4EDE-0A0C33B8CD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867481"/>
            <a:ext cx="7566337" cy="3972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006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F90EA9-0327-AE98-2318-2870774656D8}"/>
              </a:ext>
            </a:extLst>
          </p:cNvPr>
          <p:cNvSpPr>
            <a:spLocks noGrp="1"/>
          </p:cNvSpPr>
          <p:nvPr>
            <p:ph type="title"/>
          </p:nvPr>
        </p:nvSpPr>
        <p:spPr/>
        <p:txBody>
          <a:bodyPr/>
          <a:lstStyle/>
          <a:p>
            <a:r>
              <a:rPr lang="nl-NL" b="1" dirty="0">
                <a:solidFill>
                  <a:schemeClr val="accent2"/>
                </a:solidFill>
              </a:rPr>
              <a:t>Kick off!</a:t>
            </a:r>
          </a:p>
        </p:txBody>
      </p:sp>
      <p:sp>
        <p:nvSpPr>
          <p:cNvPr id="3" name="Tijdelijke aanduiding voor inhoud 2">
            <a:extLst>
              <a:ext uri="{FF2B5EF4-FFF2-40B4-BE49-F238E27FC236}">
                <a16:creationId xmlns:a16="http://schemas.microsoft.com/office/drawing/2014/main" id="{76B21F4F-9700-CD62-19EC-3A2B7D8E3764}"/>
              </a:ext>
            </a:extLst>
          </p:cNvPr>
          <p:cNvSpPr>
            <a:spLocks noGrp="1"/>
          </p:cNvSpPr>
          <p:nvPr>
            <p:ph idx="1"/>
          </p:nvPr>
        </p:nvSpPr>
        <p:spPr/>
        <p:txBody>
          <a:bodyPr/>
          <a:lstStyle/>
          <a:p>
            <a:r>
              <a:rPr lang="nl-NL" dirty="0">
                <a:solidFill>
                  <a:schemeClr val="accent6">
                    <a:lumMod val="75000"/>
                  </a:schemeClr>
                </a:solidFill>
              </a:rPr>
              <a:t>Carnavals presentatie </a:t>
            </a:r>
          </a:p>
          <a:p>
            <a:r>
              <a:rPr lang="nl-NL" dirty="0">
                <a:solidFill>
                  <a:schemeClr val="accent2">
                    <a:lumMod val="75000"/>
                  </a:schemeClr>
                </a:solidFill>
              </a:rPr>
              <a:t>Carnavals filmpjes</a:t>
            </a:r>
          </a:p>
          <a:p>
            <a:r>
              <a:rPr lang="nl-NL" dirty="0">
                <a:solidFill>
                  <a:schemeClr val="accent6">
                    <a:lumMod val="75000"/>
                  </a:schemeClr>
                </a:solidFill>
              </a:rPr>
              <a:t>Carnavalsbingo !</a:t>
            </a:r>
          </a:p>
          <a:p>
            <a:endParaRPr lang="nl-NL" dirty="0"/>
          </a:p>
        </p:txBody>
      </p:sp>
      <p:pic>
        <p:nvPicPr>
          <p:cNvPr id="2050" name="Picture 2" descr="We meuge wir! Dit zijn de (0)13 Kwèèkers van dit jaar! - Tilburg.com">
            <a:extLst>
              <a:ext uri="{FF2B5EF4-FFF2-40B4-BE49-F238E27FC236}">
                <a16:creationId xmlns:a16="http://schemas.microsoft.com/office/drawing/2014/main" id="{51DFF7DC-6C31-6C9D-8C3D-745E7A7C81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437205">
            <a:off x="5618144" y="1638585"/>
            <a:ext cx="5355408" cy="3009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5912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1D50ED-62AC-4F0A-B525-0A92BF5537DC}"/>
              </a:ext>
            </a:extLst>
          </p:cNvPr>
          <p:cNvSpPr>
            <a:spLocks noGrp="1"/>
          </p:cNvSpPr>
          <p:nvPr>
            <p:ph type="title"/>
          </p:nvPr>
        </p:nvSpPr>
        <p:spPr/>
        <p:txBody>
          <a:bodyPr/>
          <a:lstStyle/>
          <a:p>
            <a:r>
              <a:rPr lang="nl-NL" b="1" dirty="0" err="1">
                <a:solidFill>
                  <a:srgbClr val="7030A0"/>
                </a:solidFill>
              </a:rPr>
              <a:t>Doelgroepbepaling</a:t>
            </a:r>
            <a:r>
              <a:rPr lang="nl-NL" b="1" dirty="0"/>
              <a:t>	</a:t>
            </a:r>
          </a:p>
        </p:txBody>
      </p:sp>
      <p:sp>
        <p:nvSpPr>
          <p:cNvPr id="3" name="Tijdelijke aanduiding voor inhoud 2">
            <a:extLst>
              <a:ext uri="{FF2B5EF4-FFF2-40B4-BE49-F238E27FC236}">
                <a16:creationId xmlns:a16="http://schemas.microsoft.com/office/drawing/2014/main" id="{D6590343-ACB4-42DE-A946-FD35C5585EB6}"/>
              </a:ext>
            </a:extLst>
          </p:cNvPr>
          <p:cNvSpPr>
            <a:spLocks noGrp="1"/>
          </p:cNvSpPr>
          <p:nvPr>
            <p:ph idx="1"/>
          </p:nvPr>
        </p:nvSpPr>
        <p:spPr/>
        <p:txBody>
          <a:bodyPr/>
          <a:lstStyle/>
          <a:p>
            <a:pPr marL="0" indent="0">
              <a:buNone/>
            </a:pPr>
            <a:r>
              <a:rPr lang="nl-NL"/>
              <a:t>Lees</a:t>
            </a:r>
          </a:p>
          <a:p>
            <a:pPr marL="0" indent="0">
              <a:buNone/>
            </a:pPr>
            <a:endParaRPr lang="nl-NL" dirty="0">
              <a:hlinkClick r:id="rId2"/>
            </a:endParaRPr>
          </a:p>
          <a:p>
            <a:pPr marL="0" indent="0">
              <a:buNone/>
            </a:pPr>
            <a:r>
              <a:rPr lang="nl-NL" dirty="0">
                <a:hlinkClick r:id="rId2"/>
              </a:rPr>
              <a:t>6 Beste Manieren om de Doelgroep voor een Evenement te Identificeren - </a:t>
            </a:r>
            <a:r>
              <a:rPr lang="nl-NL" dirty="0" err="1">
                <a:hlinkClick r:id="rId2"/>
              </a:rPr>
              <a:t>Billetto</a:t>
            </a:r>
            <a:r>
              <a:rPr lang="nl-NL" dirty="0">
                <a:hlinkClick r:id="rId2"/>
              </a:rPr>
              <a:t> Blog</a:t>
            </a:r>
            <a:endParaRPr lang="nl-NL" dirty="0"/>
          </a:p>
        </p:txBody>
      </p:sp>
    </p:spTree>
    <p:extLst>
      <p:ext uri="{BB962C8B-B14F-4D97-AF65-F5344CB8AC3E}">
        <p14:creationId xmlns:p14="http://schemas.microsoft.com/office/powerpoint/2010/main" val="32384386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226FF3-8AC2-44CD-BDA2-F2B67304EF00}"/>
              </a:ext>
            </a:extLst>
          </p:cNvPr>
          <p:cNvSpPr>
            <a:spLocks noGrp="1"/>
          </p:cNvSpPr>
          <p:nvPr>
            <p:ph type="title"/>
          </p:nvPr>
        </p:nvSpPr>
        <p:spPr/>
        <p:txBody>
          <a:bodyPr>
            <a:normAutofit/>
          </a:bodyPr>
          <a:lstStyle/>
          <a:p>
            <a:r>
              <a:rPr lang="nl-NL" sz="4000" b="1" dirty="0">
                <a:solidFill>
                  <a:srgbClr val="7030A0"/>
                </a:solidFill>
              </a:rPr>
              <a:t>Individueel maak je de volgende opdracht.</a:t>
            </a:r>
          </a:p>
        </p:txBody>
      </p:sp>
      <p:sp>
        <p:nvSpPr>
          <p:cNvPr id="3" name="Tijdelijke aanduiding voor inhoud 2">
            <a:extLst>
              <a:ext uri="{FF2B5EF4-FFF2-40B4-BE49-F238E27FC236}">
                <a16:creationId xmlns:a16="http://schemas.microsoft.com/office/drawing/2014/main" id="{A166A76D-A184-4024-862E-BE5C1D37C397}"/>
              </a:ext>
            </a:extLst>
          </p:cNvPr>
          <p:cNvSpPr>
            <a:spLocks noGrp="1"/>
          </p:cNvSpPr>
          <p:nvPr>
            <p:ph idx="1"/>
          </p:nvPr>
        </p:nvSpPr>
        <p:spPr/>
        <p:txBody>
          <a:bodyPr>
            <a:normAutofit fontScale="70000" lnSpcReduction="20000"/>
          </a:bodyPr>
          <a:lstStyle/>
          <a:p>
            <a:pPr marL="514350" indent="-514350">
              <a:buFont typeface="+mj-lt"/>
              <a:buAutoNum type="arabicPeriod"/>
            </a:pPr>
            <a:r>
              <a:rPr lang="nl-NL" sz="2800" dirty="0"/>
              <a:t>Zoek informatie over een evenement in Tilburg. </a:t>
            </a:r>
            <a:br>
              <a:rPr lang="nl-NL" sz="2800" dirty="0"/>
            </a:br>
            <a:r>
              <a:rPr lang="nl-NL" sz="2800" dirty="0"/>
              <a:t>Je mag als voorbeeld de  </a:t>
            </a:r>
            <a:r>
              <a:rPr lang="nl-NL" sz="2800" dirty="0">
                <a:hlinkClick r:id="rId2"/>
              </a:rPr>
              <a:t>Tilburg Ten Miles </a:t>
            </a:r>
            <a:r>
              <a:rPr lang="nl-NL" sz="2800" dirty="0"/>
              <a:t>gebruiken. </a:t>
            </a:r>
          </a:p>
          <a:p>
            <a:pPr marL="514350" indent="-514350">
              <a:buFont typeface="+mj-lt"/>
              <a:buAutoNum type="arabicPeriod"/>
            </a:pPr>
            <a:r>
              <a:rPr lang="nl-NL" dirty="0"/>
              <a:t>Maak een </a:t>
            </a:r>
            <a:r>
              <a:rPr lang="nl-NL" dirty="0">
                <a:hlinkClick r:id="rId3"/>
              </a:rPr>
              <a:t>doelgroep analyse </a:t>
            </a:r>
            <a:br>
              <a:rPr lang="nl-NL" dirty="0"/>
            </a:br>
            <a:r>
              <a:rPr lang="nl-NL" sz="2800" i="1" dirty="0"/>
              <a:t>(dus kopiëren van ee</a:t>
            </a:r>
            <a:r>
              <a:rPr lang="nl-NL" i="1" dirty="0"/>
              <a:t>n bestaande bron)</a:t>
            </a:r>
          </a:p>
          <a:p>
            <a:pPr marL="514350" indent="-514350">
              <a:buFont typeface="+mj-lt"/>
              <a:buAutoNum type="arabicPeriod"/>
            </a:pPr>
            <a:r>
              <a:rPr lang="nl-NL" i="1" dirty="0"/>
              <a:t>Volg de vragen vanuit het artikel. Beantwoord ze allemaal,  zo goed mogelijk! </a:t>
            </a:r>
          </a:p>
          <a:p>
            <a:pPr marL="0" indent="0">
              <a:buNone/>
            </a:pPr>
            <a:endParaRPr lang="nl-NL" sz="2800" dirty="0"/>
          </a:p>
          <a:p>
            <a:pPr marL="0" indent="0">
              <a:buNone/>
            </a:pPr>
            <a:r>
              <a:rPr lang="nl-NL" sz="2800" b="1" dirty="0"/>
              <a:t>Eindproduct vandaag: </a:t>
            </a:r>
          </a:p>
          <a:p>
            <a:pPr>
              <a:buFont typeface="Wingdings" panose="05000000000000000000" pitchFamily="2" charset="2"/>
              <a:buChar char="ü"/>
            </a:pPr>
            <a:br>
              <a:rPr lang="nl-NL" sz="2800" b="1" dirty="0"/>
            </a:br>
            <a:r>
              <a:rPr lang="nl-NL" dirty="0"/>
              <a:t>E</a:t>
            </a:r>
            <a:r>
              <a:rPr lang="nl-NL" sz="2800" dirty="0"/>
              <a:t>en</a:t>
            </a:r>
            <a:r>
              <a:rPr lang="nl-NL" sz="2800" b="1" dirty="0"/>
              <a:t> </a:t>
            </a:r>
            <a:r>
              <a:rPr lang="nl-NL" sz="2900" dirty="0"/>
              <a:t>doelgroep analyse voor jouw gekozen evenement.</a:t>
            </a:r>
          </a:p>
          <a:p>
            <a:pPr>
              <a:buFont typeface="Wingdings" panose="05000000000000000000" pitchFamily="2" charset="2"/>
              <a:buChar char="ü"/>
            </a:pPr>
            <a:r>
              <a:rPr lang="nl-NL" dirty="0"/>
              <a:t>Twee</a:t>
            </a:r>
            <a:r>
              <a:rPr lang="nl-NL" sz="2800" dirty="0"/>
              <a:t> ideeën uitgewerkt waarmee je je doelgroep laat kennismaken / kan bereiken </a:t>
            </a:r>
            <a:br>
              <a:rPr lang="nl-NL" sz="2800" dirty="0"/>
            </a:br>
            <a:r>
              <a:rPr lang="nl-NL" sz="2800" dirty="0"/>
              <a:t>met het evenement. </a:t>
            </a:r>
          </a:p>
          <a:p>
            <a:pPr>
              <a:buFont typeface="Wingdings" panose="05000000000000000000" pitchFamily="2" charset="2"/>
              <a:buChar char="ü"/>
            </a:pPr>
            <a:r>
              <a:rPr lang="nl-NL" sz="2800" dirty="0"/>
              <a:t>Eén presentatie minimaal 3 sheets, max 5. </a:t>
            </a:r>
          </a:p>
          <a:p>
            <a:pPr>
              <a:buFont typeface="Wingdings" panose="05000000000000000000" pitchFamily="2" charset="2"/>
              <a:buChar char="ü"/>
            </a:pPr>
            <a:r>
              <a:rPr lang="nl-NL" sz="2800" dirty="0"/>
              <a:t>Upload je presentatie in Teams. </a:t>
            </a:r>
          </a:p>
          <a:p>
            <a:pPr>
              <a:buFont typeface="Wingdings" panose="05000000000000000000" pitchFamily="2" charset="2"/>
              <a:buChar char="ü"/>
            </a:pPr>
            <a:r>
              <a:rPr lang="nl-NL" sz="2800" dirty="0"/>
              <a:t>Presentatie geven aan de klas</a:t>
            </a:r>
          </a:p>
          <a:p>
            <a:pPr marL="514350" indent="-514350">
              <a:buFont typeface="+mj-lt"/>
              <a:buAutoNum type="arabicPeriod"/>
            </a:pPr>
            <a:endParaRPr lang="nl-NL" sz="2800" dirty="0"/>
          </a:p>
        </p:txBody>
      </p:sp>
    </p:spTree>
    <p:extLst>
      <p:ext uri="{BB962C8B-B14F-4D97-AF65-F5344CB8AC3E}">
        <p14:creationId xmlns:p14="http://schemas.microsoft.com/office/powerpoint/2010/main" val="7583723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045E0C-D174-4B15-32EF-5298DDE5D43D}"/>
              </a:ext>
            </a:extLst>
          </p:cNvPr>
          <p:cNvSpPr>
            <a:spLocks noGrp="1"/>
          </p:cNvSpPr>
          <p:nvPr>
            <p:ph type="title"/>
          </p:nvPr>
        </p:nvSpPr>
        <p:spPr/>
        <p:txBody>
          <a:bodyPr/>
          <a:lstStyle/>
          <a:p>
            <a:r>
              <a:rPr lang="nl-NL" b="1" dirty="0">
                <a:solidFill>
                  <a:srgbClr val="7030A0"/>
                </a:solidFill>
              </a:rPr>
              <a:t>Samenvatting van vandaag</a:t>
            </a:r>
          </a:p>
        </p:txBody>
      </p:sp>
      <p:sp>
        <p:nvSpPr>
          <p:cNvPr id="3" name="Tijdelijke aanduiding voor inhoud 2">
            <a:extLst>
              <a:ext uri="{FF2B5EF4-FFF2-40B4-BE49-F238E27FC236}">
                <a16:creationId xmlns:a16="http://schemas.microsoft.com/office/drawing/2014/main" id="{16A860B5-9F71-A487-E723-4959D85A0EB8}"/>
              </a:ext>
            </a:extLst>
          </p:cNvPr>
          <p:cNvSpPr>
            <a:spLocks noGrp="1"/>
          </p:cNvSpPr>
          <p:nvPr>
            <p:ph idx="1"/>
          </p:nvPr>
        </p:nvSpPr>
        <p:spPr/>
        <p:txBody>
          <a:bodyPr/>
          <a:lstStyle/>
          <a:p>
            <a:r>
              <a:rPr lang="nl-NL" dirty="0"/>
              <a:t>Wat was nuttig? </a:t>
            </a:r>
          </a:p>
          <a:p>
            <a:r>
              <a:rPr lang="nl-NL" dirty="0"/>
              <a:t>Wat was minder nuttig? </a:t>
            </a:r>
          </a:p>
          <a:p>
            <a:r>
              <a:rPr lang="nl-NL" dirty="0"/>
              <a:t>Hebben jullie zin in de vakantie… (duurt nog paar dagen)</a:t>
            </a:r>
          </a:p>
          <a:p>
            <a:r>
              <a:rPr lang="nl-NL" dirty="0"/>
              <a:t>Tot slot: nieuw concept in onze lessen! </a:t>
            </a:r>
          </a:p>
          <a:p>
            <a:endParaRPr lang="nl-NL" b="1" dirty="0">
              <a:solidFill>
                <a:srgbClr val="7030A0"/>
              </a:solidFill>
              <a:latin typeface="Amasis MT Pro Black" panose="02040A04050005020304" pitchFamily="18" charset="0"/>
            </a:endParaRPr>
          </a:p>
          <a:p>
            <a:pPr algn="ctr"/>
            <a:r>
              <a:rPr lang="nl-NL" b="1" dirty="0">
                <a:solidFill>
                  <a:srgbClr val="7030A0"/>
                </a:solidFill>
                <a:latin typeface="Amasis MT Pro Black" panose="02040A04050005020304" pitchFamily="18" charset="0"/>
              </a:rPr>
              <a:t>What happened?! </a:t>
            </a:r>
          </a:p>
        </p:txBody>
      </p:sp>
    </p:spTree>
    <p:extLst>
      <p:ext uri="{BB962C8B-B14F-4D97-AF65-F5344CB8AC3E}">
        <p14:creationId xmlns:p14="http://schemas.microsoft.com/office/powerpoint/2010/main" val="1104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E42099-EB81-C79A-D1FA-265C8207BB31}"/>
              </a:ext>
            </a:extLst>
          </p:cNvPr>
          <p:cNvSpPr>
            <a:spLocks noGrp="1"/>
          </p:cNvSpPr>
          <p:nvPr>
            <p:ph type="title"/>
          </p:nvPr>
        </p:nvSpPr>
        <p:spPr/>
        <p:txBody>
          <a:bodyPr/>
          <a:lstStyle/>
          <a:p>
            <a:r>
              <a:rPr lang="nl-NL" b="1" dirty="0">
                <a:solidFill>
                  <a:srgbClr val="7030A0"/>
                </a:solidFill>
              </a:rPr>
              <a:t>Wat is carnaval eigenlijk?</a:t>
            </a:r>
          </a:p>
        </p:txBody>
      </p:sp>
      <p:sp>
        <p:nvSpPr>
          <p:cNvPr id="5" name="Tijdelijke aanduiding voor inhoud 4">
            <a:extLst>
              <a:ext uri="{FF2B5EF4-FFF2-40B4-BE49-F238E27FC236}">
                <a16:creationId xmlns:a16="http://schemas.microsoft.com/office/drawing/2014/main" id="{0544094A-791F-8EAA-FD8F-28BD9F12D421}"/>
              </a:ext>
            </a:extLst>
          </p:cNvPr>
          <p:cNvSpPr>
            <a:spLocks noGrp="1"/>
          </p:cNvSpPr>
          <p:nvPr>
            <p:ph idx="1"/>
          </p:nvPr>
        </p:nvSpPr>
        <p:spPr/>
        <p:txBody>
          <a:bodyPr/>
          <a:lstStyle/>
          <a:p>
            <a:r>
              <a:rPr lang="nl-NL" dirty="0">
                <a:hlinkClick r:id="rId2"/>
              </a:rPr>
              <a:t>https://tjeuke.nl/kopke/wat-is-carnaval</a:t>
            </a:r>
            <a:endParaRPr lang="nl-NL" dirty="0"/>
          </a:p>
          <a:p>
            <a:r>
              <a:rPr lang="nl-NL" dirty="0">
                <a:hlinkClick r:id="rId3"/>
              </a:rPr>
              <a:t>https://tjeuke.nl/kopke/de-prins-en-zijn-raad-van-elf</a:t>
            </a:r>
            <a:endParaRPr lang="nl-NL" dirty="0"/>
          </a:p>
          <a:p>
            <a:r>
              <a:rPr lang="nl-NL" dirty="0">
                <a:hlinkClick r:id="rId4"/>
              </a:rPr>
              <a:t>https://tjeuke.nl/kopke/tilburgse-kruikenzeiker</a:t>
            </a:r>
            <a:endParaRPr lang="nl-NL" dirty="0"/>
          </a:p>
          <a:p>
            <a:r>
              <a:rPr lang="nl-NL" dirty="0"/>
              <a:t>https://tjeuke.nl/kopke/carnaval-van-nu</a:t>
            </a:r>
          </a:p>
          <a:p>
            <a:endParaRPr lang="nl-NL" dirty="0"/>
          </a:p>
          <a:p>
            <a:endParaRPr lang="nl-NL" dirty="0"/>
          </a:p>
        </p:txBody>
      </p:sp>
    </p:spTree>
    <p:extLst>
      <p:ext uri="{BB962C8B-B14F-4D97-AF65-F5344CB8AC3E}">
        <p14:creationId xmlns:p14="http://schemas.microsoft.com/office/powerpoint/2010/main" val="1613952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2E4CA9-A70B-C48A-62C4-23FB0ED75DA4}"/>
              </a:ext>
            </a:extLst>
          </p:cNvPr>
          <p:cNvSpPr>
            <a:spLocks noGrp="1"/>
          </p:cNvSpPr>
          <p:nvPr>
            <p:ph type="title"/>
          </p:nvPr>
        </p:nvSpPr>
        <p:spPr/>
        <p:txBody>
          <a:bodyPr/>
          <a:lstStyle/>
          <a:p>
            <a:r>
              <a:rPr lang="nl-NL" b="1" dirty="0">
                <a:solidFill>
                  <a:schemeClr val="accent6">
                    <a:lumMod val="50000"/>
                  </a:schemeClr>
                </a:solidFill>
              </a:rPr>
              <a:t>CARNAVALS </a:t>
            </a:r>
            <a:r>
              <a:rPr lang="nl-NL" b="1" dirty="0">
                <a:solidFill>
                  <a:schemeClr val="accent4"/>
                </a:solidFill>
              </a:rPr>
              <a:t>BINGO! </a:t>
            </a:r>
          </a:p>
        </p:txBody>
      </p:sp>
      <p:pic>
        <p:nvPicPr>
          <p:cNvPr id="8198" name="Picture 6" descr="Carnavalsbingo in 't Weike Lepelstraat - Het nieuws uit Halsteren en de  Zuidwesthoek">
            <a:extLst>
              <a:ext uri="{FF2B5EF4-FFF2-40B4-BE49-F238E27FC236}">
                <a16:creationId xmlns:a16="http://schemas.microsoft.com/office/drawing/2014/main" id="{FB99EE9B-E613-7C85-B059-E14FD4B116B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93419" y="1323348"/>
            <a:ext cx="8353844" cy="4922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7465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4D4436-0381-7C8D-5348-A900C67B69DD}"/>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FBBC0762-781F-2A96-C32A-3D72E63D7E4A}"/>
              </a:ext>
            </a:extLst>
          </p:cNvPr>
          <p:cNvSpPr>
            <a:spLocks noGrp="1"/>
          </p:cNvSpPr>
          <p:nvPr>
            <p:ph idx="1"/>
          </p:nvPr>
        </p:nvSpPr>
        <p:spPr/>
        <p:txBody>
          <a:bodyPr/>
          <a:lstStyle/>
          <a:p>
            <a:pPr>
              <a:lnSpc>
                <a:spcPts val="1800"/>
              </a:lnSpc>
              <a:spcAft>
                <a:spcPts val="995"/>
              </a:spcAft>
            </a:pPr>
            <a:r>
              <a:rPr lang="nl-NL" sz="1800" dirty="0">
                <a:solidFill>
                  <a:srgbClr val="333333"/>
                </a:solidFill>
                <a:effectLst/>
                <a:latin typeface="Arial" panose="020B0604020202020204" pitchFamily="34" charset="0"/>
                <a:ea typeface="Times New Roman" panose="02020603050405020304" pitchFamily="18" charset="0"/>
              </a:rPr>
              <a:t>Mensen komen samen, onder andere in hun vrije tijd. Waarom komen ze samen? Hoe kan jij digitaal en fysiek organiseren dat mensen bij elkaar komen, dat </a:t>
            </a:r>
            <a:r>
              <a:rPr lang="nl-NL" sz="1800" dirty="0" err="1">
                <a:solidFill>
                  <a:srgbClr val="333333"/>
                </a:solidFill>
                <a:effectLst/>
                <a:latin typeface="Arial" panose="020B0604020202020204" pitchFamily="34" charset="0"/>
                <a:ea typeface="Times New Roman" panose="02020603050405020304" pitchFamily="18" charset="0"/>
              </a:rPr>
              <a:t>communities</a:t>
            </a:r>
            <a:r>
              <a:rPr lang="nl-NL" sz="1800" dirty="0">
                <a:solidFill>
                  <a:srgbClr val="333333"/>
                </a:solidFill>
                <a:effectLst/>
                <a:latin typeface="Arial" panose="020B0604020202020204" pitchFamily="34" charset="0"/>
                <a:ea typeface="Times New Roman" panose="02020603050405020304" pitchFamily="18" charset="0"/>
              </a:rPr>
              <a:t> groter worden of hoe je een nieuwe community opstart? Hoe ziet het werkveld er voor een Adviseur Duurzame Leefomgeving met specialisatie VT er uit?</a:t>
            </a:r>
            <a:endParaRPr lang="nl-NL" sz="1800" dirty="0">
              <a:effectLst/>
              <a:latin typeface="Times New Roman" panose="02020603050405020304" pitchFamily="18" charset="0"/>
              <a:ea typeface="Times New Roman" panose="02020603050405020304" pitchFamily="18" charset="0"/>
            </a:endParaRPr>
          </a:p>
          <a:p>
            <a:pPr>
              <a:lnSpc>
                <a:spcPts val="1800"/>
              </a:lnSpc>
              <a:spcAft>
                <a:spcPts val="995"/>
              </a:spcAft>
            </a:pPr>
            <a:r>
              <a:rPr lang="nl-NL" sz="1800" dirty="0">
                <a:solidFill>
                  <a:srgbClr val="333333"/>
                </a:solidFill>
                <a:effectLst/>
                <a:latin typeface="Arial" panose="020B0604020202020204" pitchFamily="34" charset="0"/>
                <a:ea typeface="Times New Roman" panose="02020603050405020304" pitchFamily="18" charset="0"/>
              </a:rPr>
              <a:t>Deze vragen en meer gaan we dit blok samen onderzoeken, ontdekken en uitwerken.</a:t>
            </a:r>
            <a:endParaRPr lang="nl-NL" sz="1800"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nl-NL" dirty="0"/>
          </a:p>
        </p:txBody>
      </p:sp>
    </p:spTree>
    <p:extLst>
      <p:ext uri="{BB962C8B-B14F-4D97-AF65-F5344CB8AC3E}">
        <p14:creationId xmlns:p14="http://schemas.microsoft.com/office/powerpoint/2010/main" val="3297976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B11A92-630A-4F0D-8354-40304C2C330B}"/>
              </a:ext>
            </a:extLst>
          </p:cNvPr>
          <p:cNvSpPr>
            <a:spLocks noGrp="1"/>
          </p:cNvSpPr>
          <p:nvPr>
            <p:ph type="title"/>
          </p:nvPr>
        </p:nvSpPr>
        <p:spPr/>
        <p:txBody>
          <a:bodyPr>
            <a:normAutofit/>
          </a:bodyPr>
          <a:lstStyle/>
          <a:p>
            <a:r>
              <a:rPr lang="nl-NL" sz="4000" dirty="0">
                <a:solidFill>
                  <a:srgbClr val="7030A0"/>
                </a:solidFill>
              </a:rPr>
              <a:t>Dit blok – De Community Verbonden in de VT</a:t>
            </a:r>
          </a:p>
        </p:txBody>
      </p:sp>
      <p:sp>
        <p:nvSpPr>
          <p:cNvPr id="3" name="Tijdelijke aanduiding voor inhoud 2">
            <a:extLst>
              <a:ext uri="{FF2B5EF4-FFF2-40B4-BE49-F238E27FC236}">
                <a16:creationId xmlns:a16="http://schemas.microsoft.com/office/drawing/2014/main" id="{BE0F41F7-521C-412E-A381-52F5C9A449EC}"/>
              </a:ext>
            </a:extLst>
          </p:cNvPr>
          <p:cNvSpPr>
            <a:spLocks noGrp="1"/>
          </p:cNvSpPr>
          <p:nvPr>
            <p:ph idx="1"/>
          </p:nvPr>
        </p:nvSpPr>
        <p:spPr/>
        <p:txBody>
          <a:bodyPr>
            <a:normAutofit/>
          </a:bodyPr>
          <a:lstStyle/>
          <a:p>
            <a:pPr marL="0" indent="0">
              <a:buNone/>
            </a:pPr>
            <a:r>
              <a:rPr lang="nl-NL" sz="2400" b="1" u="sng" dirty="0"/>
              <a:t>Belangrijke zaken komende weken: </a:t>
            </a:r>
          </a:p>
          <a:p>
            <a:pPr marL="0" indent="0">
              <a:buNone/>
            </a:pPr>
            <a:r>
              <a:rPr lang="nl-NL" sz="2400" dirty="0"/>
              <a:t>Week 1 ; Haarlem </a:t>
            </a:r>
          </a:p>
          <a:p>
            <a:pPr marL="0" indent="0">
              <a:buNone/>
            </a:pPr>
            <a:r>
              <a:rPr lang="nl-NL" sz="2400" b="1" dirty="0"/>
              <a:t>Week 2; Vandaag:</a:t>
            </a:r>
            <a:br>
              <a:rPr lang="nl-NL" sz="2400" dirty="0"/>
            </a:br>
            <a:r>
              <a:rPr lang="nl-NL" sz="2400" dirty="0"/>
              <a:t>Elke les een opdracht. </a:t>
            </a:r>
          </a:p>
          <a:p>
            <a:pPr marL="0" indent="0">
              <a:buNone/>
            </a:pPr>
            <a:r>
              <a:rPr lang="nl-NL" sz="2400" dirty="0"/>
              <a:t>Bezoek aan een community op 27-02 samen met andere specialisatie </a:t>
            </a:r>
          </a:p>
          <a:p>
            <a:pPr marL="0" indent="0">
              <a:buNone/>
            </a:pPr>
            <a:r>
              <a:rPr lang="nl-NL" sz="2400" dirty="0"/>
              <a:t>BBQ – vervolg </a:t>
            </a:r>
          </a:p>
          <a:p>
            <a:pPr marL="0" indent="0">
              <a:buNone/>
            </a:pPr>
            <a:r>
              <a:rPr lang="nl-NL" sz="2400" dirty="0">
                <a:solidFill>
                  <a:schemeClr val="accent2"/>
                </a:solidFill>
              </a:rPr>
              <a:t>Carnavals</a:t>
            </a:r>
            <a:r>
              <a:rPr lang="nl-NL" sz="2400" dirty="0">
                <a:solidFill>
                  <a:schemeClr val="accent6"/>
                </a:solidFill>
              </a:rPr>
              <a:t>vakantie </a:t>
            </a:r>
            <a:endParaRPr lang="nl-NL" sz="2400" dirty="0"/>
          </a:p>
          <a:p>
            <a:pPr marL="0" indent="0">
              <a:buNone/>
            </a:pPr>
            <a:r>
              <a:rPr lang="nl-NL" sz="2400" dirty="0"/>
              <a:t>Week 4: LA3 VT Introductie </a:t>
            </a:r>
          </a:p>
          <a:p>
            <a:pPr marL="0" indent="0">
              <a:buNone/>
            </a:pPr>
            <a:r>
              <a:rPr lang="nl-NL" sz="2400" dirty="0"/>
              <a:t>-</a:t>
            </a:r>
            <a:r>
              <a:rPr lang="nl-NL" sz="2400" dirty="0">
                <a:sym typeface="Wingdings" panose="05000000000000000000" pitchFamily="2" charset="2"/>
              </a:rPr>
              <a:t> </a:t>
            </a:r>
            <a:r>
              <a:rPr lang="nl-NL" sz="2400" dirty="0"/>
              <a:t>27-03 deadline LA3</a:t>
            </a:r>
            <a:br>
              <a:rPr lang="nl-NL" sz="2400" dirty="0"/>
            </a:br>
            <a:r>
              <a:rPr lang="nl-NL" sz="2400" dirty="0">
                <a:sym typeface="Wingdings" panose="05000000000000000000" pitchFamily="2" charset="2"/>
              </a:rPr>
              <a:t>   </a:t>
            </a:r>
            <a:r>
              <a:rPr lang="nl-NL" sz="2400" dirty="0"/>
              <a:t>03-04 </a:t>
            </a:r>
            <a:r>
              <a:rPr lang="nl-NL" sz="2400" dirty="0" err="1"/>
              <a:t>Feeback</a:t>
            </a:r>
            <a:r>
              <a:rPr lang="nl-NL" sz="2400" dirty="0"/>
              <a:t> </a:t>
            </a:r>
            <a:r>
              <a:rPr lang="nl-NL" sz="2400" dirty="0" err="1"/>
              <a:t>Friends</a:t>
            </a:r>
            <a:r>
              <a:rPr lang="nl-NL" sz="2400" dirty="0"/>
              <a:t>!</a:t>
            </a:r>
          </a:p>
          <a:p>
            <a:pPr marL="0" indent="0">
              <a:buNone/>
            </a:pPr>
            <a:endParaRPr lang="nl-NL" sz="2400" dirty="0"/>
          </a:p>
        </p:txBody>
      </p:sp>
    </p:spTree>
    <p:extLst>
      <p:ext uri="{BB962C8B-B14F-4D97-AF65-F5344CB8AC3E}">
        <p14:creationId xmlns:p14="http://schemas.microsoft.com/office/powerpoint/2010/main" val="612598905"/>
      </p:ext>
    </p:extLst>
  </p:cSld>
  <p:clrMapOvr>
    <a:masterClrMapping/>
  </p:clrMapOvr>
</p:sld>
</file>

<file path=ppt/theme/theme1.xml><?xml version="1.0" encoding="utf-8"?>
<a:theme xmlns:a="http://schemas.openxmlformats.org/drawingml/2006/main" name="Yuverta_blanc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7" ma:contentTypeDescription="Een nieuw document maken." ma:contentTypeScope="" ma:versionID="0f68ed45c25507020046cd58e7081853">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ed2a775c62b2ef6a30ca6d924b06821c"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bad38e81-2dce-48e2-a4cf-6cf5e967729a}"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E0383C-3A02-42A6-B1CB-CFFA37F28BDA}">
  <ds:schemaRefs>
    <ds:schemaRef ds:uri="http://schemas.microsoft.com/office/2006/metadata/properties"/>
    <ds:schemaRef ds:uri="http://schemas.microsoft.com/office/infopath/2007/PartnerControls"/>
    <ds:schemaRef ds:uri="c6f82ce1-f6df-49a5-8b49-cf8409a27aa4"/>
    <ds:schemaRef ds:uri="2c4f0c93-2979-4f27-aab2-70de95932352"/>
  </ds:schemaRefs>
</ds:datastoreItem>
</file>

<file path=customXml/itemProps2.xml><?xml version="1.0" encoding="utf-8"?>
<ds:datastoreItem xmlns:ds="http://schemas.openxmlformats.org/officeDocument/2006/customXml" ds:itemID="{43B39BDB-8CBB-4673-A28D-D2034EEF3B71}">
  <ds:schemaRefs>
    <ds:schemaRef ds:uri="http://schemas.microsoft.com/sharepoint/v3/contenttype/forms"/>
  </ds:schemaRefs>
</ds:datastoreItem>
</file>

<file path=customXml/itemProps3.xml><?xml version="1.0" encoding="utf-8"?>
<ds:datastoreItem xmlns:ds="http://schemas.openxmlformats.org/officeDocument/2006/customXml" ds:itemID="{F1BD9F64-C34F-4DDE-BA34-55F238284C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Yuverta_blanco</Template>
  <TotalTime>1401</TotalTime>
  <Words>1507</Words>
  <Application>Microsoft Office PowerPoint</Application>
  <PresentationFormat>Breedbeeld</PresentationFormat>
  <Paragraphs>265</Paragraphs>
  <Slides>52</Slides>
  <Notes>0</Notes>
  <HiddenSlides>1</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52</vt:i4>
      </vt:variant>
    </vt:vector>
  </HeadingPairs>
  <TitlesOfParts>
    <vt:vector size="60" baseType="lpstr">
      <vt:lpstr>Amasis MT Pro Black</vt:lpstr>
      <vt:lpstr>Arial</vt:lpstr>
      <vt:lpstr>Calibri</vt:lpstr>
      <vt:lpstr>Calibri Light</vt:lpstr>
      <vt:lpstr>Raleway</vt:lpstr>
      <vt:lpstr>Times New Roman</vt:lpstr>
      <vt:lpstr>Wingdings</vt:lpstr>
      <vt:lpstr>Yuverta_blanco</vt:lpstr>
      <vt:lpstr>Eventmanagement voor Communities</vt:lpstr>
      <vt:lpstr>PowerPoint-presentatie</vt:lpstr>
      <vt:lpstr>PowerPoint-presentatie</vt:lpstr>
      <vt:lpstr>Welke tijd van het jaar is het? </vt:lpstr>
      <vt:lpstr>Kick off!</vt:lpstr>
      <vt:lpstr>Wat is carnaval eigenlijk?</vt:lpstr>
      <vt:lpstr>CARNAVALS BINGO! </vt:lpstr>
      <vt:lpstr>PowerPoint-presentatie</vt:lpstr>
      <vt:lpstr>Dit blok – De Community Verbonden in de VT</vt:lpstr>
      <vt:lpstr>Dit blok – De Community Verbonden</vt:lpstr>
      <vt:lpstr>Vandaag</vt:lpstr>
      <vt:lpstr>Afspraken</vt:lpstr>
      <vt:lpstr>Wat is een community?</vt:lpstr>
      <vt:lpstr>Wat is een community?</vt:lpstr>
      <vt:lpstr>PowerPoint-presentatie</vt:lpstr>
      <vt:lpstr>Waar gaat dit over? </vt:lpstr>
      <vt:lpstr>Van welke community maak jij deel uit? </vt:lpstr>
      <vt:lpstr>Vormen van communities</vt:lpstr>
      <vt:lpstr>PowerPoint-presentatie</vt:lpstr>
      <vt:lpstr>PowerPoint-presentatie</vt:lpstr>
      <vt:lpstr>PowerPoint-presentatie</vt:lpstr>
      <vt:lpstr>Vrijetijd</vt:lpstr>
      <vt:lpstr>Vrijetijd</vt:lpstr>
      <vt:lpstr>Vrijetijd</vt:lpstr>
      <vt:lpstr>Vrijetijd</vt:lpstr>
      <vt:lpstr>Wat zijn de verschillen? </vt:lpstr>
      <vt:lpstr>Whatsapp community ?  </vt:lpstr>
      <vt:lpstr>WhatsApp community </vt:lpstr>
      <vt:lpstr>PowerPoint-presentatie</vt:lpstr>
      <vt:lpstr>PowerPoint-presentatie</vt:lpstr>
      <vt:lpstr>is er een verband tussen een community  en (deel)economie? </vt:lpstr>
      <vt:lpstr>Waar komen communities vandaan?</vt:lpstr>
      <vt:lpstr>De kerk /  Het geloof</vt:lpstr>
      <vt:lpstr>Waar communities vandaan komen </vt:lpstr>
      <vt:lpstr>Any thoughts? </vt:lpstr>
      <vt:lpstr>Vormen van communities</vt:lpstr>
      <vt:lpstr>Wat is de reden dat communities bestaan?</vt:lpstr>
      <vt:lpstr>PowerPoint-presentatie</vt:lpstr>
      <vt:lpstr>Wat is de reden dat communities bestaan?</vt:lpstr>
      <vt:lpstr>Hoe start je een community?</vt:lpstr>
      <vt:lpstr>PowerPoint-presentatie</vt:lpstr>
      <vt:lpstr>Hoe bouw je een community?</vt:lpstr>
      <vt:lpstr>Storytelling en community</vt:lpstr>
      <vt:lpstr>Kan je de baas zijn over een community?</vt:lpstr>
      <vt:lpstr>Kan je de baas zijn over een community?</vt:lpstr>
      <vt:lpstr>Maak je deel uit van een community als je een evenement bezoekt?</vt:lpstr>
      <vt:lpstr>Functie: Community Manager</vt:lpstr>
      <vt:lpstr>Functie: Community Manager</vt:lpstr>
      <vt:lpstr>Wat heeft doelgroep bepaling te maken met een community?</vt:lpstr>
      <vt:lpstr>Doelgroepbepaling </vt:lpstr>
      <vt:lpstr>Individueel maak je de volgende opdracht.</vt:lpstr>
      <vt:lpstr>Samenvatting van vandaag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Community Verbonden</dc:title>
  <dc:creator>Tim Lagas</dc:creator>
  <cp:lastModifiedBy>Lotte de Laat</cp:lastModifiedBy>
  <cp:revision>7</cp:revision>
  <dcterms:created xsi:type="dcterms:W3CDTF">2022-02-03T07:45:03Z</dcterms:created>
  <dcterms:modified xsi:type="dcterms:W3CDTF">2023-02-13T14:46:48Z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ies>
</file>